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1" r:id="rId6"/>
    <p:sldId id="264" r:id="rId7"/>
    <p:sldId id="262" r:id="rId8"/>
    <p:sldId id="266" r:id="rId9"/>
    <p:sldId id="267" r:id="rId10"/>
    <p:sldId id="268" r:id="rId11"/>
    <p:sldId id="265" r:id="rId12"/>
    <p:sldId id="263" r:id="rId13"/>
    <p:sldId id="269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Museo 300" panose="02000000000000000000" charset="0"/>
      <p:regular r:id="rId20"/>
    </p:embeddedFont>
    <p:embeddedFont>
      <p:font typeface="Museo 700" panose="02000000000000000000" charset="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A0F"/>
    <a:srgbClr val="B85A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86CE5-A5A3-49D2-8358-0FC01F4BABFC}" type="datetimeFigureOut">
              <a:rPr lang="en-GB" smtClean="0"/>
              <a:pPr/>
              <a:t>02/05/2020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159BA3-5277-4CC4-9597-3CD39410CF5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395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1403FBC-E8BD-489B-88CE-7581EE09E27D}" type="slidenum">
              <a:rPr lang="en-GB" smtClean="0"/>
              <a:pPr eaLnBrk="1" hangingPunct="1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153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97501-156D-430F-BDEF-55713AE5C753}" type="slidenum">
              <a:rPr lang="en-GB" smtClean="0"/>
              <a:pPr eaLnBrk="1" hangingPunct="1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178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97501-156D-430F-BDEF-55713AE5C753}" type="slidenum">
              <a:rPr lang="en-GB" smtClean="0"/>
              <a:pPr eaLnBrk="1" hangingPunct="1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383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3B76202-A197-4DC3-9D49-199866BDB35D}" type="slidenum">
              <a:rPr lang="en-GB" smtClean="0"/>
              <a:pPr eaLnBrk="1" hangingPunct="1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202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11744F2-0B8A-4608-B096-FC934D9AF9E8}" type="slidenum">
              <a:rPr lang="en-GB" smtClean="0"/>
              <a:pPr eaLnBrk="1" hangingPunct="1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837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3059" y="1662253"/>
            <a:ext cx="9144000" cy="103820"/>
          </a:xfrm>
          <a:prstGeom prst="rect">
            <a:avLst/>
          </a:prstGeom>
          <a:solidFill>
            <a:srgbClr val="BB4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useo 300" panose="02000000000000000000" pitchFamily="2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700808"/>
            <a:ext cx="9144000" cy="4464496"/>
          </a:xfrm>
          <a:prstGeom prst="rect">
            <a:avLst/>
          </a:prstGeom>
          <a:gradFill>
            <a:gsLst>
              <a:gs pos="0">
                <a:srgbClr val="FB8611">
                  <a:lumMod val="70000"/>
                </a:srgbClr>
              </a:gs>
              <a:gs pos="88000">
                <a:srgbClr val="F29708"/>
              </a:gs>
              <a:gs pos="14000">
                <a:srgbClr val="FB8611"/>
              </a:gs>
              <a:gs pos="100000">
                <a:srgbClr val="FB8611">
                  <a:lumMod val="7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useo 300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8" t="22184" r="29080" b="25759"/>
          <a:stretch/>
        </p:blipFill>
        <p:spPr>
          <a:xfrm>
            <a:off x="3794122" y="157457"/>
            <a:ext cx="1584176" cy="1304286"/>
          </a:xfrm>
          <a:prstGeom prst="rect">
            <a:avLst/>
          </a:prstGeom>
        </p:spPr>
      </p:pic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457200" y="2112938"/>
            <a:ext cx="8229600" cy="752499"/>
          </a:xfrm>
          <a:prstGeom prst="rect">
            <a:avLst/>
          </a:prstGeom>
        </p:spPr>
        <p:txBody>
          <a:bodyPr/>
          <a:lstStyle>
            <a:lvl1pPr>
              <a:defRPr lang="en-GB" sz="8800" b="1" kern="1200" dirty="0">
                <a:solidFill>
                  <a:schemeClr val="bg1"/>
                </a:solidFill>
                <a:latin typeface="Museo 700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Lesson Title</a:t>
            </a:r>
            <a:endParaRPr lang="en-GB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899592" y="3882752"/>
            <a:ext cx="7466533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4400" b="0" kern="1200" dirty="0" smtClean="0">
                <a:solidFill>
                  <a:srgbClr val="573201"/>
                </a:solidFill>
                <a:latin typeface="Museo 300" panose="02000000000000000000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Unit Title</a:t>
            </a:r>
          </a:p>
        </p:txBody>
      </p:sp>
    </p:spTree>
    <p:extLst>
      <p:ext uri="{BB962C8B-B14F-4D97-AF65-F5344CB8AC3E}">
        <p14:creationId xmlns:p14="http://schemas.microsoft.com/office/powerpoint/2010/main" val="3149238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1851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7413"/>
            <a:ext cx="8229600" cy="41659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370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2179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0800000">
            <a:off x="-36512" y="707040"/>
            <a:ext cx="9195956" cy="57663"/>
          </a:xfrm>
          <a:prstGeom prst="rect">
            <a:avLst/>
          </a:prstGeom>
          <a:solidFill>
            <a:srgbClr val="BB4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latin typeface="Museo 300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 rot="10800000">
            <a:off x="-33453" y="-5083"/>
            <a:ext cx="9195956" cy="726562"/>
          </a:xfrm>
          <a:prstGeom prst="rect">
            <a:avLst/>
          </a:prstGeom>
          <a:gradFill flip="none" rotWithShape="0">
            <a:gsLst>
              <a:gs pos="88000">
                <a:srgbClr val="FF9900"/>
              </a:gs>
              <a:gs pos="14000">
                <a:srgbClr val="FF9900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latin typeface="Museo 300" panose="02000000000000000000" pitchFamily="2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564526" y="28487"/>
            <a:ext cx="4487944" cy="63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useo 300" panose="02000000000000000000" pitchFamily="2" charset="0"/>
                <a:cs typeface="Arial" pitchFamily="34" charset="0"/>
              </a:rPr>
              <a:t>Understanding Computers</a:t>
            </a:r>
            <a:br>
              <a:rPr kumimoji="0" lang="en-GB" sz="18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useo 300" panose="02000000000000000000" pitchFamily="2" charset="0"/>
                <a:cs typeface="Arial" pitchFamily="34" charset="0"/>
              </a:rPr>
            </a:b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Museo 300" panose="02000000000000000000" pitchFamily="2" charset="0"/>
                <a:cs typeface="Arial" pitchFamily="34" charset="0"/>
              </a:rPr>
              <a:t>L1 – Elements of a Computer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useo 300" panose="02000000000000000000" pitchFamily="2" charset="0"/>
              <a:cs typeface="Arial" pitchFamily="34" charset="0"/>
            </a:endParaRPr>
          </a:p>
        </p:txBody>
      </p:sp>
      <p:pic>
        <p:nvPicPr>
          <p:cNvPr id="10" name="Picture 2" descr="C:\Users\Rob\Dropbox\KS3 Project\pg_online_logo\ai_eps\PG_Inverse_White_RH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88" y="105094"/>
            <a:ext cx="2426633" cy="54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062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5.wdp"/><Relationship Id="rId18" Type="http://schemas.microsoft.com/office/2007/relationships/hdphoto" Target="../media/hdphoto7.wdp"/><Relationship Id="rId26" Type="http://schemas.microsoft.com/office/2007/relationships/hdphoto" Target="../media/hdphoto10.wdp"/><Relationship Id="rId3" Type="http://schemas.openxmlformats.org/officeDocument/2006/relationships/image" Target="../media/image3.png"/><Relationship Id="rId21" Type="http://schemas.openxmlformats.org/officeDocument/2006/relationships/hyperlink" Target="http://www.google.co.uk/url?sa=i&amp;rct=j&amp;q=&amp;esrc=s&amp;frm=1&amp;source=images&amp;cd=&amp;cad=rja&amp;docid=EAAKsSeCAn0-TM&amp;tbnid=M36ml8R-A05T2M:&amp;ved=0CAUQjRw&amp;url=http://commons.wikimedia.org/wiki/File:CD-ROM.png&amp;ei=ZItyUq3MMoqi0QWZ5YH4BA&amp;bvm=bv.55819444,d.ZG4&amp;psig=AFQjCNGWfBi2lhI5IyYx4m7nNKhI9np8gQ&amp;ust=1383324871782451" TargetMode="External"/><Relationship Id="rId7" Type="http://schemas.openxmlformats.org/officeDocument/2006/relationships/image" Target="../media/image5.wmf"/><Relationship Id="rId12" Type="http://schemas.openxmlformats.org/officeDocument/2006/relationships/image" Target="../media/image8.jpeg"/><Relationship Id="rId17" Type="http://schemas.openxmlformats.org/officeDocument/2006/relationships/image" Target="../media/image11.png"/><Relationship Id="rId25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6" Type="http://schemas.microsoft.com/office/2007/relationships/hdphoto" Target="../media/hdphoto6.wdp"/><Relationship Id="rId20" Type="http://schemas.microsoft.com/office/2007/relationships/hdphoto" Target="../media/hdphoto8.wdp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24" Type="http://schemas.openxmlformats.org/officeDocument/2006/relationships/hyperlink" Target="http://www.google.co.uk/url?sa=i&amp;rct=j&amp;q=&amp;esrc=s&amp;frm=1&amp;source=images&amp;cd=&amp;cad=rja&amp;docid=Tnq_LAQ7fZSJ-M&amp;tbnid=RbEQA8drls4FFM:&amp;ved=0CAUQjRw&amp;url=http://www.mouse2house.co.uk/blog/speakers/5-pc-speakers-to-go-gaga/&amp;ei=y4tyUpf6C4iu0QXCwoDgDQ&amp;bvm=bv.55819444,d.ZG4&amp;psig=AFQjCNFjmtwRokP0RjZE01vEWlktzlo76w&amp;ust=1383324959523172" TargetMode="External"/><Relationship Id="rId5" Type="http://schemas.openxmlformats.org/officeDocument/2006/relationships/image" Target="../media/image4.png"/><Relationship Id="rId15" Type="http://schemas.openxmlformats.org/officeDocument/2006/relationships/image" Target="../media/image10.png"/><Relationship Id="rId23" Type="http://schemas.microsoft.com/office/2007/relationships/hdphoto" Target="../media/hdphoto9.wdp"/><Relationship Id="rId10" Type="http://schemas.openxmlformats.org/officeDocument/2006/relationships/image" Target="../media/image7.png"/><Relationship Id="rId19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9.jpeg"/><Relationship Id="rId2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 sz="6600" dirty="0"/>
              <a:t>Elements of a Computer System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1752600"/>
          </a:xfrm>
        </p:spPr>
        <p:txBody>
          <a:bodyPr/>
          <a:lstStyle/>
          <a:p>
            <a:r>
              <a:rPr lang="en-GB" dirty="0">
                <a:solidFill>
                  <a:srgbClr val="993A0F"/>
                </a:solidFill>
                <a:latin typeface="Museo 300" panose="02000000000000000000" pitchFamily="2" charset="0"/>
              </a:rPr>
              <a:t>Understanding Computers</a:t>
            </a:r>
          </a:p>
        </p:txBody>
      </p:sp>
    </p:spTree>
    <p:extLst>
      <p:ext uri="{BB962C8B-B14F-4D97-AF65-F5344CB8AC3E}">
        <p14:creationId xmlns:p14="http://schemas.microsoft.com/office/powerpoint/2010/main" val="2710522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Using the terms </a:t>
            </a:r>
            <a:r>
              <a:rPr lang="en-GB" sz="3600" dirty="0">
                <a:solidFill>
                  <a:srgbClr val="FF0000"/>
                </a:solidFill>
              </a:rPr>
              <a:t>Input, Process, and Output</a:t>
            </a:r>
            <a:r>
              <a:rPr lang="en-GB" sz="3600" dirty="0"/>
              <a:t> describe how the following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Automatic door</a:t>
            </a:r>
          </a:p>
          <a:p>
            <a:r>
              <a:rPr lang="en-GB" dirty="0"/>
              <a:t>Street Lights</a:t>
            </a:r>
          </a:p>
          <a:p>
            <a:r>
              <a:rPr lang="en-GB" dirty="0"/>
              <a:t>Smart Phone (any example)</a:t>
            </a:r>
          </a:p>
          <a:p>
            <a:r>
              <a:rPr lang="en-GB" dirty="0"/>
              <a:t>Paying for food in the canteen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Input </a:t>
            </a:r>
            <a:r>
              <a:rPr lang="en-GB" dirty="0">
                <a:solidFill>
                  <a:srgbClr val="FF0000"/>
                </a:solidFill>
              </a:rPr>
              <a:t>Process</a:t>
            </a:r>
            <a:r>
              <a:rPr lang="en-GB" dirty="0"/>
              <a:t> Output</a:t>
            </a:r>
          </a:p>
        </p:txBody>
      </p:sp>
      <p:pic>
        <p:nvPicPr>
          <p:cNvPr id="1026" name="Picture 2" descr="http://stangroundcomputing.co.uk/gcse/_images/hardware/computer_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8448938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/>
              <a:t>Computer Systems</a:t>
            </a:r>
          </a:p>
        </p:txBody>
      </p:sp>
      <p:sp>
        <p:nvSpPr>
          <p:cNvPr id="10243" name="Content Placeholder 3"/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1789659"/>
          </a:xfrm>
        </p:spPr>
        <p:txBody>
          <a:bodyPr/>
          <a:lstStyle/>
          <a:p>
            <a:pPr eaLnBrk="1" hangingPunct="1"/>
            <a:r>
              <a:rPr lang="en-GB" dirty="0"/>
              <a:t>Save worksheet 2 in your folder and complete all the questions.</a:t>
            </a:r>
          </a:p>
          <a:p>
            <a:pPr eaLnBrk="1" hangingPunct="1"/>
            <a:r>
              <a:rPr lang="en-GB" dirty="0"/>
              <a:t>Print once you have finished</a:t>
            </a:r>
          </a:p>
          <a:p>
            <a:pPr eaLnBrk="1" hangingPunct="1"/>
            <a:r>
              <a:rPr lang="en-GB" dirty="0"/>
              <a:t>Determine the input, process and output in each case</a:t>
            </a:r>
          </a:p>
          <a:p>
            <a:pPr marL="0" indent="0" eaLnBrk="1" hangingPunct="1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7189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Plenary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Write down the input, process and output of your own example of a computer in either school, home </a:t>
            </a:r>
            <a:r>
              <a:rPr lang="en-GB"/>
              <a:t>or outside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09936"/>
            <a:ext cx="8229600" cy="402332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GB" sz="7200" b="1" dirty="0">
                <a:solidFill>
                  <a:srgbClr val="993A0F"/>
                </a:solidFill>
              </a:rPr>
              <a:t>Find a definition of a Computer and write it down</a:t>
            </a:r>
          </a:p>
        </p:txBody>
      </p:sp>
    </p:spTree>
    <p:extLst>
      <p:ext uri="{BB962C8B-B14F-4D97-AF65-F5344CB8AC3E}">
        <p14:creationId xmlns:p14="http://schemas.microsoft.com/office/powerpoint/2010/main" val="1757647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b="1" dirty="0"/>
              <a:t>Learning Objectives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Distinguish between hardware and software</a:t>
            </a:r>
          </a:p>
          <a:p>
            <a:r>
              <a:rPr lang="en-GB" dirty="0"/>
              <a:t>Identify Input, Output and Storage devices</a:t>
            </a:r>
          </a:p>
          <a:p>
            <a:r>
              <a:rPr lang="en-GB" dirty="0"/>
              <a:t>Name at least five pieces of software</a:t>
            </a:r>
          </a:p>
          <a:p>
            <a:r>
              <a:rPr lang="en-GB" dirty="0"/>
              <a:t>Suggest appropriate input and output devices for a given scenario</a:t>
            </a:r>
          </a:p>
        </p:txBody>
      </p:sp>
    </p:spTree>
    <p:extLst>
      <p:ext uri="{BB962C8B-B14F-4D97-AF65-F5344CB8AC3E}">
        <p14:creationId xmlns:p14="http://schemas.microsoft.com/office/powerpoint/2010/main" val="492082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What is Hardware or Software?</a:t>
            </a:r>
          </a:p>
        </p:txBody>
      </p:sp>
      <p:graphicFrame>
        <p:nvGraphicFramePr>
          <p:cNvPr id="15385" name="Group 2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2764674"/>
              </p:ext>
            </p:extLst>
          </p:nvPr>
        </p:nvGraphicFramePr>
        <p:xfrm>
          <a:off x="457200" y="1988840"/>
          <a:ext cx="8229600" cy="4392488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43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3A0F"/>
                          </a:solidFill>
                          <a:effectLst/>
                          <a:latin typeface="+mj-lt"/>
                          <a:cs typeface="Arial" charset="0"/>
                        </a:rPr>
                        <a:t>What is Hardware?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3A0F"/>
                          </a:solidFill>
                          <a:effectLst/>
                          <a:latin typeface="+mj-lt"/>
                          <a:cs typeface="Arial" charset="0"/>
                        </a:rPr>
                        <a:t>What is Software?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81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3A0F"/>
                          </a:solidFill>
                          <a:effectLst/>
                          <a:latin typeface="+mj-lt"/>
                          <a:cs typeface="Arial" charset="0"/>
                        </a:rPr>
                        <a:t>Objects that you can touch, like a Music CD. For example: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3A0F"/>
                          </a:solidFill>
                          <a:effectLst/>
                          <a:latin typeface="+mj-lt"/>
                          <a:cs typeface="Arial" charset="0"/>
                        </a:rPr>
                        <a:t>Disks, disk drives, display screens, keyboards, printers, boards, and chips</a:t>
                      </a: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3A0F"/>
                          </a:solidFill>
                          <a:effectLst/>
                          <a:latin typeface="+mj-lt"/>
                          <a:cs typeface="Arial" charset="0"/>
                        </a:rPr>
                        <a:t>.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3A0F"/>
                          </a:solidFill>
                          <a:effectLst/>
                          <a:latin typeface="+mj-lt"/>
                          <a:cs typeface="Arial" charset="0"/>
                        </a:rPr>
                        <a:t>You cannot ‘touch’ software. Software refers to the programs that run on a computer, rather like the music playing on a CD.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3A0F"/>
                          </a:solidFill>
                          <a:effectLst/>
                          <a:latin typeface="+mj-lt"/>
                          <a:cs typeface="Arial" charset="0"/>
                        </a:rPr>
                        <a:t>Examples of software: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3A0F"/>
                          </a:solidFill>
                          <a:effectLst/>
                          <a:latin typeface="+mj-lt"/>
                          <a:cs typeface="Arial" charset="0"/>
                        </a:rPr>
                        <a:t>Windows, MS Word, MS Excel, </a:t>
                      </a:r>
                      <a:r>
                        <a:rPr kumimoji="0" lang="en-GB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3A0F"/>
                          </a:solidFill>
                          <a:effectLst/>
                          <a:latin typeface="+mj-lt"/>
                          <a:cs typeface="Arial" charset="0"/>
                        </a:rPr>
                        <a:t>Kodu</a:t>
                      </a: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3A0F"/>
                          </a:solidFill>
                          <a:effectLst/>
                          <a:latin typeface="+mj-lt"/>
                          <a:cs typeface="Arial" charset="0"/>
                        </a:rPr>
                        <a:t> and Logo</a:t>
                      </a: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3A0F"/>
                          </a:solidFill>
                          <a:effectLst/>
                          <a:latin typeface="+mj-lt"/>
                          <a:cs typeface="Arial" charset="0"/>
                        </a:rPr>
                        <a:t>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51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961851"/>
            <a:ext cx="8496944" cy="738957"/>
          </a:xfrm>
        </p:spPr>
        <p:txBody>
          <a:bodyPr/>
          <a:lstStyle/>
          <a:p>
            <a:r>
              <a:rPr lang="en-GB" sz="3600" b="1" dirty="0"/>
              <a:t>What are Input, Output &amp; Storage Devices?</a:t>
            </a:r>
          </a:p>
        </p:txBody>
      </p:sp>
      <p:graphicFrame>
        <p:nvGraphicFramePr>
          <p:cNvPr id="15385" name="Group 2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0649192"/>
              </p:ext>
            </p:extLst>
          </p:nvPr>
        </p:nvGraphicFramePr>
        <p:xfrm>
          <a:off x="395536" y="1862413"/>
          <a:ext cx="8229600" cy="4511802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5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1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1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3A0F"/>
                          </a:solidFill>
                          <a:effectLst/>
                          <a:latin typeface="+mj-lt"/>
                          <a:cs typeface="Arial" charset="0"/>
                        </a:rPr>
                        <a:t>What is an output device?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3A0F"/>
                          </a:solidFill>
                          <a:effectLst/>
                          <a:latin typeface="+mj-lt"/>
                          <a:cs typeface="Arial" charset="0"/>
                        </a:rPr>
                        <a:t>What is an input device?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3A0F"/>
                          </a:solidFill>
                          <a:effectLst/>
                          <a:latin typeface="+mj-lt"/>
                          <a:cs typeface="Arial" charset="0"/>
                        </a:rPr>
                        <a:t>What is a Storage device?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49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3A0F"/>
                          </a:solidFill>
                          <a:effectLst/>
                          <a:latin typeface="+mj-lt"/>
                          <a:cs typeface="Arial" charset="0"/>
                        </a:rPr>
                        <a:t>An output device is a piece of computer hardware used display or output data which has been processed or stored in a computer.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3A0F"/>
                          </a:solidFill>
                          <a:effectLst/>
                          <a:latin typeface="+mj-lt"/>
                          <a:cs typeface="Arial" charset="0"/>
                        </a:rPr>
                        <a:t>Printer, Speaker</a:t>
                      </a: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3A0F"/>
                          </a:solidFill>
                          <a:effectLst/>
                          <a:latin typeface="+mj-lt"/>
                          <a:cs typeface="Arial" charset="0"/>
                        </a:rPr>
                        <a:t>.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3A0F"/>
                          </a:solidFill>
                          <a:effectLst/>
                          <a:latin typeface="+mj-lt"/>
                          <a:cs typeface="Arial" charset="0"/>
                        </a:rPr>
                        <a:t>An input device is anything can be used to enter data into a computer.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3A0F"/>
                          </a:solidFill>
                          <a:effectLst/>
                          <a:latin typeface="+mj-lt"/>
                          <a:cs typeface="Arial" charset="0"/>
                        </a:rPr>
                        <a:t>Keyboard, Mouse</a:t>
                      </a: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3A0F"/>
                          </a:solidFill>
                          <a:effectLst/>
                          <a:latin typeface="+mj-lt"/>
                          <a:cs typeface="Arial" charset="0"/>
                        </a:rPr>
                        <a:t>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3A0F"/>
                          </a:solidFill>
                          <a:effectLst/>
                          <a:latin typeface="+mj-lt"/>
                          <a:cs typeface="Arial" charset="0"/>
                        </a:rPr>
                        <a:t>A storage device is used to permanently record or store data.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3A0F"/>
                          </a:solidFill>
                          <a:effectLst/>
                          <a:latin typeface="+mj-lt"/>
                          <a:cs typeface="Arial" charset="0"/>
                        </a:rPr>
                        <a:t>CD, Hard Drive</a:t>
                      </a: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3A0F"/>
                          </a:solidFill>
                          <a:effectLst/>
                          <a:latin typeface="+mj-lt"/>
                          <a:cs typeface="Arial" charset="0"/>
                        </a:rPr>
                        <a:t>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732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Activity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Open and complete </a:t>
            </a:r>
            <a:r>
              <a:rPr lang="en-GB" dirty="0">
                <a:solidFill>
                  <a:srgbClr val="FF0000"/>
                </a:solidFill>
              </a:rPr>
              <a:t>Worksheet 1</a:t>
            </a:r>
            <a:endParaRPr lang="en-GB" dirty="0">
              <a:solidFill>
                <a:srgbClr val="00B050"/>
              </a:solidFill>
            </a:endParaRPr>
          </a:p>
          <a:p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1864"/>
            <a:ext cx="8229600" cy="998984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GB" sz="2000" dirty="0">
                <a:solidFill>
                  <a:srgbClr val="993A0F"/>
                </a:solidFill>
              </a:rPr>
              <a:t>What do each of these images represent? Input, Output or Storage devices?</a:t>
            </a:r>
          </a:p>
        </p:txBody>
      </p:sp>
      <p:pic>
        <p:nvPicPr>
          <p:cNvPr id="5128" name="Picture 20" descr="MCj04347800000[1]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49080"/>
            <a:ext cx="1293367" cy="101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7" descr="MCj04417130000[1]"/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775" y="1926853"/>
            <a:ext cx="93662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4" descr="MCj03984750000[1]"/>
          <p:cNvPicPr>
            <a:picLocks noChangeAspect="1" noChangeArrowheads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628" y="4221088"/>
            <a:ext cx="83354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4" name="Rectangle 25"/>
          <p:cNvSpPr>
            <a:spLocks noChangeArrowheads="1"/>
          </p:cNvSpPr>
          <p:nvPr/>
        </p:nvSpPr>
        <p:spPr bwMode="auto">
          <a:xfrm>
            <a:off x="0" y="-26441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45" name="Rectangle 26"/>
          <p:cNvSpPr>
            <a:spLocks noChangeArrowheads="1"/>
          </p:cNvSpPr>
          <p:nvPr/>
        </p:nvSpPr>
        <p:spPr bwMode="auto">
          <a:xfrm>
            <a:off x="0" y="-23355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46" name="Rectangle 27"/>
          <p:cNvSpPr>
            <a:spLocks noChangeArrowheads="1"/>
          </p:cNvSpPr>
          <p:nvPr/>
        </p:nvSpPr>
        <p:spPr bwMode="auto">
          <a:xfrm>
            <a:off x="0" y="-19421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47" name="Rectangle 28"/>
          <p:cNvSpPr>
            <a:spLocks noChangeArrowheads="1"/>
          </p:cNvSpPr>
          <p:nvPr/>
        </p:nvSpPr>
        <p:spPr bwMode="auto">
          <a:xfrm>
            <a:off x="0" y="-15030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48" name="Rectangle 29"/>
          <p:cNvSpPr>
            <a:spLocks noChangeArrowheads="1"/>
          </p:cNvSpPr>
          <p:nvPr/>
        </p:nvSpPr>
        <p:spPr bwMode="auto">
          <a:xfrm>
            <a:off x="0" y="-11258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49" name="Rectangle 30"/>
          <p:cNvSpPr>
            <a:spLocks noChangeArrowheads="1"/>
          </p:cNvSpPr>
          <p:nvPr/>
        </p:nvSpPr>
        <p:spPr bwMode="auto">
          <a:xfrm>
            <a:off x="0" y="-7143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50" name="Rectangle 32"/>
          <p:cNvSpPr>
            <a:spLocks noChangeArrowheads="1"/>
          </p:cNvSpPr>
          <p:nvPr/>
        </p:nvSpPr>
        <p:spPr bwMode="auto">
          <a:xfrm>
            <a:off x="0" y="4286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51" name="Rectangle 33"/>
          <p:cNvSpPr>
            <a:spLocks noChangeArrowheads="1"/>
          </p:cNvSpPr>
          <p:nvPr/>
        </p:nvSpPr>
        <p:spPr bwMode="auto">
          <a:xfrm>
            <a:off x="755328" y="5337324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52" name="Rectangle 34"/>
          <p:cNvSpPr>
            <a:spLocks noChangeArrowheads="1"/>
          </p:cNvSpPr>
          <p:nvPr/>
        </p:nvSpPr>
        <p:spPr bwMode="auto">
          <a:xfrm>
            <a:off x="0" y="9277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53" name="Rectangle 35"/>
          <p:cNvSpPr>
            <a:spLocks noChangeArrowheads="1"/>
          </p:cNvSpPr>
          <p:nvPr/>
        </p:nvSpPr>
        <p:spPr bwMode="auto">
          <a:xfrm>
            <a:off x="0" y="13277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54" name="Rectangle 36"/>
          <p:cNvSpPr>
            <a:spLocks noChangeArrowheads="1"/>
          </p:cNvSpPr>
          <p:nvPr/>
        </p:nvSpPr>
        <p:spPr bwMode="auto">
          <a:xfrm>
            <a:off x="0" y="16868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55" name="Rectangle 37"/>
          <p:cNvSpPr>
            <a:spLocks noChangeArrowheads="1"/>
          </p:cNvSpPr>
          <p:nvPr/>
        </p:nvSpPr>
        <p:spPr bwMode="auto">
          <a:xfrm>
            <a:off x="0" y="20450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56" name="Rectangle 38"/>
          <p:cNvSpPr>
            <a:spLocks noChangeArrowheads="1"/>
          </p:cNvSpPr>
          <p:nvPr/>
        </p:nvSpPr>
        <p:spPr bwMode="auto">
          <a:xfrm>
            <a:off x="0" y="20450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57" name="Rectangle 39"/>
          <p:cNvSpPr>
            <a:spLocks noChangeArrowheads="1"/>
          </p:cNvSpPr>
          <p:nvPr/>
        </p:nvSpPr>
        <p:spPr bwMode="auto">
          <a:xfrm>
            <a:off x="0" y="23421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58" name="Rectangle 40"/>
          <p:cNvSpPr>
            <a:spLocks noChangeArrowheads="1"/>
          </p:cNvSpPr>
          <p:nvPr/>
        </p:nvSpPr>
        <p:spPr bwMode="auto">
          <a:xfrm>
            <a:off x="0" y="23421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59" name="Rectangle 41"/>
          <p:cNvSpPr>
            <a:spLocks noChangeArrowheads="1"/>
          </p:cNvSpPr>
          <p:nvPr/>
        </p:nvSpPr>
        <p:spPr bwMode="auto">
          <a:xfrm>
            <a:off x="0" y="27241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60" name="Rectangle 42"/>
          <p:cNvSpPr>
            <a:spLocks noChangeArrowheads="1"/>
          </p:cNvSpPr>
          <p:nvPr/>
        </p:nvSpPr>
        <p:spPr bwMode="auto">
          <a:xfrm>
            <a:off x="0" y="27263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61" name="Rectangle 43"/>
          <p:cNvSpPr>
            <a:spLocks noChangeArrowheads="1"/>
          </p:cNvSpPr>
          <p:nvPr/>
        </p:nvSpPr>
        <p:spPr bwMode="auto">
          <a:xfrm>
            <a:off x="0" y="30441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62" name="Rectangle 44"/>
          <p:cNvSpPr>
            <a:spLocks noChangeArrowheads="1"/>
          </p:cNvSpPr>
          <p:nvPr/>
        </p:nvSpPr>
        <p:spPr bwMode="auto">
          <a:xfrm>
            <a:off x="0" y="30441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63" name="Rectangle 45"/>
          <p:cNvSpPr>
            <a:spLocks noChangeArrowheads="1"/>
          </p:cNvSpPr>
          <p:nvPr/>
        </p:nvSpPr>
        <p:spPr bwMode="auto">
          <a:xfrm>
            <a:off x="0" y="33299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5178" name="Picture 58" descr="C:\Users\Rob\AppData\Local\Microsoft\Windows\Temporary Internet Files\Content.IE5\E8XF9JOV\MC900441337[1].png"/>
          <p:cNvPicPr>
            <a:picLocks noChangeAspect="1" noChangeArrowheads="1"/>
          </p:cNvPicPr>
          <p:nvPr/>
        </p:nvPicPr>
        <p:blipFill>
          <a:blip r:embed="rId8" cstate="print">
            <a:grayscl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62" y="1841500"/>
            <a:ext cx="1030450" cy="103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79" name="Picture 59" descr="C:\Users\Rob\AppData\Local\Microsoft\Windows\Temporary Internet Files\Content.IE5\1WSRFTNL\MC900431568[1].png"/>
          <p:cNvPicPr>
            <a:picLocks noChangeAspect="1" noChangeArrowheads="1"/>
          </p:cNvPicPr>
          <p:nvPr/>
        </p:nvPicPr>
        <p:blipFill>
          <a:blip r:embed="rId10" cstate="print">
            <a:grayscl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013" y="1678121"/>
            <a:ext cx="1185923" cy="119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2" descr="C:\Users\Rob\AppData\Local\Microsoft\Windows\Temporary Internet Files\Content.IE5\1WSRFTNL\MP900402151[1].jpg"/>
          <p:cNvPicPr>
            <a:picLocks noChangeAspect="1" noChangeArrowheads="1"/>
          </p:cNvPicPr>
          <p:nvPr/>
        </p:nvPicPr>
        <p:blipFill>
          <a:blip r:embed="rId12" cstate="print">
            <a:grayscl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69" y="3063587"/>
            <a:ext cx="1692275" cy="101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83" name="Picture 63" descr="C:\Users\Rob\AppData\Local\Microsoft\Windows\Temporary Internet Files\Content.IE5\1WSRFTNL\MP900402148[1].jpg"/>
          <p:cNvPicPr>
            <a:picLocks noChangeAspect="1" noChangeArrowheads="1"/>
          </p:cNvPicPr>
          <p:nvPr/>
        </p:nvPicPr>
        <p:blipFill>
          <a:blip r:embed="rId1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023448"/>
            <a:ext cx="1156083" cy="98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85" name="Picture 65" descr="C:\Users\Rob\AppData\Local\Microsoft\Windows\Temporary Internet Files\Content.IE5\I7U82F85\MC900440404[1].png"/>
          <p:cNvPicPr>
            <a:picLocks noChangeAspect="1" noChangeArrowheads="1"/>
          </p:cNvPicPr>
          <p:nvPr/>
        </p:nvPicPr>
        <p:blipFill>
          <a:blip r:embed="rId15" cstate="print">
            <a:grayscl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076891"/>
            <a:ext cx="979883" cy="97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7" descr="data:image/jpeg;base64,/9j/4AAQSkZJRgABAQAAAQABAAD/2wCEAAkGBhQSEBAUExQUFRQUFRUVFRQUFBUUFhEVFBQVFRUVFhYXHCYeFxkjGRQWHzEgIycpLC0sFR4xNTAqNSYrLCkBCQoKDgwOGg8PGjUkHSQ0MCwsLDEvLCwsLywtLCwvLC8vLCwsKSksKSwsLCksLCwsLCwsLCwpLCwsLCwpLCwsKf/AABEIALQBGAMBIgACEQEDEQH/xAAcAAEAAQUBAQAAAAAAAAAAAAAABgEEBQcIAgP/xABLEAABAwICBgYGBwUFBgcAAAABAAIDBBEFEgYHEyExQSJRYXGBkRQyUoKhsQgjQnKSorI1YnTB0RUzNlOEJDRjc7PCFiVDo9Lh8P/EABsBAQACAwEBAAAAAAAAAAAAAAAEBQIDBgEH/8QALREAAgICAQIEBQMFAAAAAAAAAAECAwQRIRIxBRNRYSIyQXGBBkKhFBbB0fD/2gAMAwEAAhEDEQA/AN4oiIAiIgCIiAIiIAiIgCIiAIiIAiIgCpdWmKYtHTxOlme1kbeLnfAAcz2DetRaQ6zamtc6KjvBDwMp3SOHa4ep3N39qzhW59jCU1HubK0g04pKO4mlGf8Ay2dOT8I4eNlC6jW3UT3FFRkj/MmNx32aQ38xURw7BoYzmcNq/iXP3i/WGn5m5Wa/tHtUlUxXuaHa32PrLi+MTetUxQj2Y2tuPENJ+K+HomJHjiUvhm/qF6/tLtT+0ln0+xh1P1EbsVjN2YgXdkgvf8TXK7h08xaD+9hiqGjiWCzvyH/tVp/aXan9pJ0p90Otr6kpwbXFSSnJOH0z+H1guy/3hvHvAKc09S17Q5jg5p3hzSHAjsI3FaTrmxzC0jQ7qPBw7nDeFjaCpqsPfno5SWXu6F28O72cHd4sVqlQn8psjd6nQSqodoVrIhrwGH6qotvicdz7cTG77XdxHxUwBUZxceGSE01tFURF4ehERAEREAREQBERAEREAREQBERAEREAREQBERAFjsdx2KkgfNM7Kxvm4ng1o5uPUr6R4AJJsALkncABxJXPen2mBxCqs0kU8RIiHtcjIR1u5dQt2rZVX1v2Ndk+hbPlpDpJNic+0lJZC0nZxA7mD+biOLvLqXqOcNAa3cBwAWJbNYWG4BDUqxUUlpEFy29szHpip6asbA1z+HDgSr6LDhzJPwWmy+EOGydRgX3rqhHj1Pp6anpq9jDW9vmf6r5TYSfsnwP9VqjmVNm+fhOTFb1s9+mJ6YsVM5zDZwIPz7jzXgVKlppraKuScXprkzPpiemLD+kp6UvdGOy4rqe7hJGcsgIILTYkjeDccHdq2nq21j+lWpqkgVDR0XHdtwOPdIBxHOxI5rUnpKt5ZCHNkYS17SHBzdxBBuHA8iFhZWprRnCzpZ1MCqqKavdMRX0oc6wmjs2Zo3XPJ4Hsut5gjkpUq1pxemT09rZVEReHoREQBERAEREAREQBERAEREAREQBERAERUKA13rk0n2FK2nYbSVF83W2Eet+I2b3By0ow2Ug1g416ViVQ+92sdsmdWWO7d3e7MfFR5WdMOmJXXT3I9GVeDMqkLzHAXua0cXEDzK2SeltmqK6npEjwmC0TOt3SPjw+FlmIaW6UtP1cBuHcNwWYpqZcZk5q6mz6NXBU1Rgvoi1joV9DQrLR0q9yQAAk7gAST1AC5+Crv65t6Rg7SB4hTbevhp7kNaLvI4i4Mj/HKGhWuK6KyRkmPpt6vtDs7fn2LJavoTPU1tURx6LewyOzEeDGgeKmM1Or63NsxZRhHskt/c4vIfnWSsf1Zp+V7mmzgQeogj5ry2Unhc9wutl1tEDyCw1RSgcgpdfiqmvlIcl0kWgpZHEAC3evnOMr3NuDlJFxwNjZSAvyZnewC7x5fFRcXO8qwxrpWtt9jXF7RIdBdJTQ1schP1bjklH/AA3EXPumzvDtXSTXXC5OI3LoXVfjXpOGwEm74rwu6/q7ZT4sLUyYfuJuPPfBLkRFDJQREQBERAEREAREQBERAEREAREQBERAFYY7X7GlqJf8uKR/i1pI+Kv1F9ZkmXCq3tY1v4pGNPzXsVtpHjels51Zv48efevYCNC9hqu4xKOyfJ4IV/gFPmmzcmAnxPRHz+CsnBXuF1MrQ4RMBLrdJwva1+F93NR8uuc6nCvuyRgXV13Rnb8q5JtQxLL00jBxc38QUDj0dqJ/72cjsFz8LgLIQ6rcw3VBB7Wbv1Lm5fp+cl8c9fg6Kfj9U38EXr/vubAgjBG63hvWF09rNjQzW3OktG33/W/KCoxJo1iVB04nGVg3nZkv3dsZ6QHddWGO6SvxAUsRblIfZ1uDnOs0HwF1Aq8DtpyYSbTgntv7c9jCzxGudb6eH6E11e4TssPiJG+UulPvbm/laPNZmeFZKCmDI2Mbwa0NHcAAFbTtXt765OXqQOnS0YOqiWCrIlJqlqwVe3io1T1LRosREsfkyxhvN5+A3/NYJrVksdkzTEcm7v6qyDF2+DV01L35K+c9cHghbR1E19n1kJ5iOUeBLHfNi1iWqc6l32xJw64JPg6MrbkR+Bm/FnuRvRERVRahERAEREAREQBERAEREAREQBERAEREAUW1msvhVZ91h/DLGf5KUrF6TUO2o6qPm+GQDvym3xssovUkYy5TOZ2tXsNVIwvpZdAlwc3N8nwepPSRZGtb7IAPfxPxJWCoYc0rAeAOY9zRc/K3is5DJff1rOtctmm9/Doz2HO4KTYe/gofQzWUhoqngtV0TZizWtEsp3rU8uCHFMUrREWxtbmIdl6JyEMF8vNxBJPHvU6xLGdjTTSc2McR961m/mIWM1Q4fkppZj60r7A9bY/6uJ8lT5drorcl37IuqYK6ai+3cjbcaxDCyI52F8Q3Auu5lv3JRw7j5LKRa0Kdw6bJWHsDXjzBC2TMA4EEAg8Qd4PesDVaI0bySaaG/YwD5Kgty8d82Q59v9MnrDn+yXHuQqr1hU/2RI73Q35lYeo0jmmBMUJDRvzEF1h+lbGbo1Sx72QRA9eQE+ZWD0wq9nAQNxO4W7dw+d/BRsbLx7L411VNtvu3/hGVmDKFUrLJ8L0NbOJcS528k3J7V6yr6MYvRYvocYaWkclKe2WzgptqbZ/5mT1QSfqjUNe1bF1IUF56uX2WMjHe9xcfgweaj5XFbJmG92I2+qoipC+CIiAIiIAiIgCIiAIiIAiIgCIiAIiIAqFVRAc4aV4P6NXVMVrNDyWfcf02W8DbwWLLVtfXDo5mZHVsG+P6uX7hPQd4OJHvBaua26vsefmVpnOZcPLsaPdFHZsjuuzB49J3wA81dwSL5CUZGNDd4zE3O4knqHYAvBzHnbuFvkpMX0oiS+JmWhlWVpa1RUMd1nzVzDVPbx3j4r3al3NWnB7izKaY4iTTtjHGR48mb/1Fq2NgFF6PSwRewxoP3jvd8SVrXDaf0itpgd7WWe7uaS93yAWzfSVwv6kyvLsjUvudf4LU5wdj+xdmRfGSRW76oK1mqlx075T4OjhUeqmdQDTSqzSMZ1bz4bh8SfJS+efitfYlJtJ3ntt5cfjddH+mcXryXY/2r+WVXjtvlY6h9ZFm2NULVdCNfJ7F9J1wcI5cllKFu3VRhGxw9jyOlO4yn7u5rPytv7y1PgOCOq6qKFvBx6ZH2WDe93l8SF0RTwhjWtaLNaA0AcgBYDyVXnz4UC58Or7zZ9ERFVFwEREAREQBFS6qgCKl1VAEREAREQBEVLoCqIiAKiqqX3oD41lI2WN8bxmY9pa4HmCLELQekujj6KpdE65aelG/22cj3jge3wXQawulGjMdZCWP3OG+N9t7HfzB4Ef/AEpWLf5UuezIeXj+dDjuuxoqOJfdsSuK/CpKaV0Urcrh5OHJzTzBVGhdDHUltHLz3F6Z4EC9GnVwxq+rWLLpIsrGi0p3PidmYbHhu5jqPYs9SaVjhI0g9bd48uSx2xXh9MqrP8Ixs3myPPqu5PwvF78TiD49H2JGMbiI3Ss8SR8wvhPjUQ4yN8LlR00i8GkVGv0nQn871+C8/uq3XEFv8mSq9I2kEMaXX5u3Dy4rBMiV2ILIWLoMHw6nDi41Lv3KfL8SuzJKVj7FuWq2mCvJCpxoHoMXObU1Ddws6KNw4nk9w6uoeKl3Wxqj1SMMemV0umJl9W2iXosJlkFppgLg8Y2cWt7zxPgOSmoVAFVc3ZN2ScmdVXWq4qK+gREWBsCIiAIiIDW8eldTHj80UkmajfIylYwho2M76WKojN7X6R2jbE81XWjpVUwSQRUkmzLNnNUOAafq5KiOnjj6QO9znvPXaNW+L4I6pfpE2PdNHNSTwO5iaCkiey3aS0t95YuvL6jCavEJGFj62qoy1h3mOCGoijib5iR3voDYrcSAxKWIzv6NKyQwFjRGwGVzdrteOY5SLcABdWdFrFppJIgG1DYpn7OGpfC5tPM8mwayQ9ZBAJAB5FYbHqF82KYpHHufJgwjYeHTfLOG7+W8hecG0vpHUeHUojE1R/s8LqMtG0p3w5A+SRjh0GxlhdmNr2FjvQEiGnVOao0rBNJM2XZPbHEXCKwYTJI7gyP6wDMeJBsNxVq/WZSgk2nNOH7M1ghcaUPzZbGX2c27NbLfmrLRqiLptIQ3ovkqSwP4H/dYw3f1AuJ8So7DpDAMANAf9+FO6j9DynbGcgsBDLXLbnPn4W5oCdYrptFDM6FsdRUSsa18jaaEy7Jr75C83AFwCQASSN9l7m04pW0kdVnLo5XBkTWMc6SWQkt2TYgMxku0jLbdY3UJrIIKecNfXT4bVtp6dkkrtn6PXbKIND27QFshabt4g9nNfCLFp3MwmvqhmgpquqZJO2J0bXwyMMcNYYrXY0m9zawvfmgJxRadRSCZuyqWTQtD3Uz4HCcsccoexgJztvzaTbnZQ3BNNJ/QKuvea2STZzFkTqf/AGSKzpDEWZQHFrBEA52bdmN1maOvZW41BPSuEkNNSyxyzs3xufM9pZE1/B5AaXG3DvVto9TufovIxoJe6lrWtaBvcS6oAAHeUBmcO03L4KV7oJQ6UNDs7DDvysJdG1187SX7t/ipY1R/QjGYKiip9jKyQxwwtkDXAmN2zAyvHFrtx3HfuKkACAqvJYLg8wCL9htf5DyXpEAVCqogMVj2jsVXHlkG8eq8esw9YP8ALgtW47onNSE5hnj5SNG73h9k963OvDowQQRcHiDzUqjKnTwuV6ELJwoZC54fqaJjVywLY2L6v4JbujvC4+x6n4Tw8LKMVeglVH6obKOtpAP4XWPkrmvNqn9dP3OayPDb6+y2vYxDWL0Yl9ZKOWPc+KRvexw/kvG3/dKk9SfYr3W48SWj5OjXyexXLQ53qsce4E/IK8g0ZqpfVhcB1v6A/MsXZGPzM9jTZN/DFv8ABg3heYKV8jgyNpe48A0XP/7tU5w/VqSQZ5Pdj/8AkR8gphhmDxQNyxMDRzI4u73HeVDu8QrjxDl/wW+L4TbLmzhfyRTRbV42MtlqbPfuLY+LWHrd7R+A7VNwFWyqqW22VsuqR0lNMKY9MEERFrNwREQBERAEREBrPTbXM3Dax9M+ke+zWOa8StaHte29wC02scw91SnQbS9mJ0jahjCzpvY5hcHFjmHhcAXu0tPitX/SRwXfRVQHtwPPd9ZH85E+jbjO+tpSfYnYP/bk+caA3iQtS49r+hpquohFI6QxSOjMgla3OWHKTbL1g81s/GcRFPTzzO9WKN8h7mNLv5Li+omc97nuN3OcXOPWXG5PmUB2FodpKzEKOKpY0sEma7CcxY5ri0gm2/h8VmCwcefC/O3Vdad+jjjeanq6YnfFI2Vo/dlGV1uwOYD7y2zjGItp6eeZ3qxRvkPcxpd/JAay0g18QwVc9MKR8xilMeYStAe5pymzS0/auPBX+m+uNuG1Qp5KV0jjGyQlsrQBnvdu9pva3FaX1bYa6txqlz77zGeQ9YjvKb97gB7y29rF1d0VbW7aoxBlPJs2N2bnQg2bezum4Hfc8uSAneiOONraKnqWs2bZWkhlwctnOba4AHLq5rL5VhdDcMipMPp4o5hLFE11pgW2eMznE3aSLC5HHkrul0jppXhkdRA954NZNG5xsLmzWuJO5AXzIgL2AF95sOJ617WLxjSelpbekVEUWbeBI9rS4dYHEjtXvCtIaeqBNPPFMBx2b2uy94BuPFAZFFS6xWPaVUtE0OqZ44gfVDj0nW45WC7neAQGVK1hphryZQVs1K6lfIYsvTErWh2ZjX8C029a3gpNg+tDDaqQRw1TC9xs1rmviLj1N2jQCewLn3XT+3K7vi/6EaA6ewPE/SaannDcomiZKGk3Ldo0Otfna6vlgtBf2Xh38LT/APSastV10cTC+R7I2Di57gxo7y42QH2sllHGax8NLsorqa//ADWgeZNln4ahr2hzHBzXC4c0ggjrBG4hAfSyZVjqjSSljcWSVMDHt3Fr5o2ubz3guuFfU9Q17WuY4Oa4Xa5pDmuB4EEbiEB7sllbV2KRQgGaWOIE2Bke1gJ6gXEXVaHEopml0MkcjQbF0b2vAPGxLSQDvCAuLIF86mqZG1z5HNYxou5znBrWjrJO4K3osagmLhDNFKWi5EcjHloPAkNJsgL1Fh8V0vo6Z2Wepgid7L5Gh34b3XjDdNaGocGw1dO9x4NbK3Me5pNygM2i+D61geGFwDncG8yvugCIiAIiIAiIgIVrgwX0nB6sAXdE0Tt7DEczvyZx4rQ2qDGvRsYpCTZsrjA7tEoyt/PkPguqqmAPY5jhdrgWuHWHCxHkVxnilG+jrJY7kPp5nNB7Yn9Fw8gUB0frzxfYYPM0Gzp3xwjuJzv/ACsI8VqLRLQ7b4DjFRa7mOiMZtvHo95Jbd7JPgszr30pbUswtrD0XwelEDltgAzyyv8ANbO1W6PNjwSmie3+/idJIPaFRc7/AHHNHggNJ6j8Z9HxiFpNm1DXwHvcMzPzsaPFbf16Y1sMIkYD0qh7IR3Xzv8AysI95c7TsfQ1zhwkpZyB96GTcfHKtkfSA0lbUPw+OM3ZsPSe/b2yX7Q1h/EgLv6N+C3lrKoj1GthYe15zv8Agxv4lgvpA/tj/TxfN621qSwXYYPASLOnL53e+crPyMb5rUv0gf2x/p4vm9Abb1cf4cp/4eb9Uq530H0gFDWx1JGbZNlLW+090L2sB6hmcLnquuiNXH+HKb+Hm/VKuddBqFs2J0Ebxdr6iIOHW3OCR4gWQE3ptT+KYk11ZPJGySbpgTufncDvFw1pEbbcByHIKDB9Vhla4AuhqYH2NjzFjY23OYRbsIK7HC5f17MAxqbtjhJ7TswPkAgN/f8AjBgwkYg8WZ6M2ctHWWA5Ae1xy+K5gmmqsXxAXJkqKh9mi9mtG8hov6rGtB7gCtpaV1ZZodQgf+oKdh7g5z/mwKP/AEd6UPxSVx4x0zy3sLnxsJ8nHzQGUqPo4TNhzMq43TAX2Zjc1hPsiTNcd5b5LVWkVXPJUyGpzbduWKTN62aFoi6XW6zBc8zvXaBXKOuSINxuutzdGfF0MZPxKA6BwXGo6PAqSol9SKihcbcXHZMDWjtLiAO0rnjFMZrccrmM3vfI4iKEG0cLeO4HcAGi5cd5stj6za0s0Xwlg4SikDu1radz7fia0+CxP0cKJrq2rkPrRwNa3s2j95/JbxQFKn6OlU2HM2ogfLa+ys9oJ6hIefeAO5RnQLTuowirySZ9gHllRTuv0bHK5zW/ZkaerjaxXVVly1rtomx41VZRYPEUhA9p0bcx8SCfFAZj6QGDNbW09XHYx1UIOYcHPjsL37Y3R+S2LqExzb4UIibuppHR9uR31jD3dJw91RTGsNNZofRy8ZKUB4PPZxyPhcO4MsfcWH+jzjmyxCanJ3VEW4f8SHpD8hkQFz9I7GM9ZS04O6KIyOH78rrb+3LGPxK4+jhjOWaspifXY2Zo7Yzkdbwe38KwrYBi2lLw4Z4jUOzA8DDTNLfIiMfiWK0DqDh2PwsebZKh9NJy3PLobnsuQ7wQG2PpB43ssNZCD0qmVoI644um782z81rjAcVkwvAZJ4jkqMQnMUcg9ZkMDTme09eZzgOq9+IVxr+xkzYoyBu8U8TWWG/6yXpu+BjHgpjrH1cyHA6CKBpfJQtBcxouXhzPri0Di7P0rdV0BBNXGqh+LMlqJKjZxiQsuG7SSR9g5xNyLDpDeb3KymmGomakY2Wke+qGYB0Yj+tbc2DmhpOYX48LKB6M6bVmHud6NM5gcemwgPY4jdvY4EX7RYqf4V9IyqaQJ6eCUdbC+J3/AHD4IDYuq/D6wQ2xCJ4fHbYySPBeWb+g4BxPRPAu32NuQU/UX0I0+p8Tjc6G7XsttIn2zsvwO7c5pN94+ClCAIiIAipdVQBERAUK5m19YJsMWdIB0amNkvZmb9W/9APvLppax146ETV8FK6mjMk0UjgWgtB2cjd5u4gbnMb+IoDn6jbJWVFJCSXFxip4/wB1pfZoHdnK7Kp4AxjWNFmtaGtHUGiwHkFoDVbqsrYMUp5qqndHFFnfmc6M3eGkMFmuJ9ZwPgug0BzFr2wXYYu94Fm1EbJR1ZrbN477sv7yhcbpauaCMkue7ZU8d+QFo42+G5dBa8dBp6+GlfSxmSWJ72loLQdnI297uIG5zB+JQjVlqprYsUppqqndHFEXSZnOjN3tadmLNcTfMQfBAb/w6ibDDFEzc2NjY2/dY0NHwC5w+kD+2P8ATxfN66WC0Vrk1f11Zie1pqd0kexjbmDowMzS646TgeYQE61cf4cpv4eb9Uq5+1a/tfDv4iL9S6O0IwaaDBIKeVhbM2GVpYSCQ5xksLg25jnzWmtBtV+JQYlQzS0r2xxzRue4uiOVoO82DyUB0nyXMOvj9tS/8qH9AXTw4LQmt3V5X1mKSTU9M6SMxxAODowCWsAIs5wPFAZvFcJM+h0OUXdFBFMO6N93/kLlr7Ujj7KXFmCQhrZ43QZjuAc4tcy55XcwN95b+0Fwp8WFUkE7LPbCGSRusbcQWm1wdxWkdOdSNVTzPfRxuqKdxJaGWMsQP2HNO91uAIvfnZAdHTShrXOcQ0NBJJIAaALkkngAuQ9YmONrMTrJ497HyWYfaaxoY13iG38VI8K0IxytDaeT0uOC4DvSXyMiY2/HI83dbqAKvtN9TtW2qDKKmfJAyGJgkBjbtHBn1jnAuBuXElATHTnBHVGilE5ou6ngpZ7DjlbDkf5NeT7qg2obSJlNiTo5XBramPZgk2Aka4OYCeV+kO8jrW/dFcPczDqOGVlnMpoo5GOsbERta5p5HmFpTTvURURSvkoG7aFxJEOYCSG59UZjZ7Ry337OaA6CkkABJIAAuSdwAHEk8guStZePtrcVqpozmjLgyMj7TY2tjDh94tJ95X7tHsdmbsHRYi6PhkkMojt1HOctu/cthas9SLoJWVNflL2EOjp2nMGuHB0jhuJB3houL7yeSAn+iei+yweno5RxpyyUdRlBMg8C9w8Fy9TVMuG1+Zu6almc3nYuYSxw7jv812QAtA62NVlZPics9JTmSOZrHuLXRtyyWyvFnOHHKHe8gPX0csIz1NZVO35GNiaTzdK7M499ox+JR3XfhZp8ZkkbuEzY52kcnWyOPfnjJ8VuTU7onJQYaGTMLJpJXySNNiW8GMF2kj1WA8ftLC689BaiubRyUsRlkjL2PaC0HI8BwPSIFg5p5/aQGrtBIX4pj8UkovmmdUy9QEf1gb3XDG+K6MxzTCjoyBU1EcTiMwa49Itva4aLki4PLktdajtX1RRSVU1XEYnuayKIEtJLSS6Q9Enm1g81KdZurdmKQss4R1EV9nIQS0h3Fj7b8pIBuN4PI7wgPqzAsJxiL0gQwTtcXDahhjeS02IcRleD97rCgusLUrRQUVRU07pIXQsMmR788bwPsdLpBx4A34kblDItDMdwx7vR46ht+JpnbVkluBLW3v7zbr1U6O6QYjZk7Ktzbg2nOxjB6y12UfC6A9ai6p4xiFrSbOjmD/uhhdv95rV00FrzVZqtGGNfLK5slTI3KS2+SJlwSxhO9xJAJdYcAO/YaAIiICgaqoiAIiIAlkRAEREAVERAVVLIiAqqWREBVUsqogKWSyqiApZVREAREQFLJZVRAFSyIgKoiICllVEQFLJZVRALIiIAiIgCIiAIiID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728340" y="5302153"/>
            <a:ext cx="7732092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630" b="94837" l="10000" r="9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753" y="3125709"/>
            <a:ext cx="1489348" cy="91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10000" r="90000">
                        <a14:foregroundMark x1="39200" y1="23867" x2="43867" y2="15333"/>
                        <a14:foregroundMark x1="73733" y1="81400" x2="74000" y2="14267"/>
                        <a14:foregroundMark x1="73200" y1="12333" x2="64133" y2="1933"/>
                      </a14:backgroundRemoval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118">
            <a:off x="2924664" y="4176915"/>
            <a:ext cx="956619" cy="956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http://upload.wikimedia.org/wikipedia/commons/c/ca/CD-ROM.png">
            <a:hlinkClick r:id="rId21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609" y="1881945"/>
            <a:ext cx="949559" cy="94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ouse2house.co.uk/blog/wp-content/uploads/2010/07/Audioengine_2-PC-Speakers.jpg">
            <a:hlinkClick r:id="rId24"/>
          </p:cNvPr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28000" b="87333" l="3500" r="96167">
                        <a14:foregroundMark x1="65500" y1="33667" x2="89000" y2="34000"/>
                        <a14:foregroundMark x1="89500" y1="37167" x2="90500" y2="72667"/>
                        <a14:foregroundMark x1="30000" y1="84500" x2="48833" y2="81000"/>
                      </a14:backgroundRemoval>
                    </a14:imgEffect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11" t="30872" r="8423" b="12621"/>
          <a:stretch/>
        </p:blipFill>
        <p:spPr bwMode="auto">
          <a:xfrm>
            <a:off x="7088954" y="3023448"/>
            <a:ext cx="1130549" cy="76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83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Input, </a:t>
            </a:r>
            <a:r>
              <a:rPr lang="en-GB" dirty="0">
                <a:solidFill>
                  <a:srgbClr val="FF0000"/>
                </a:solidFill>
              </a:rPr>
              <a:t>Process, </a:t>
            </a:r>
            <a:r>
              <a:rPr lang="en-GB" dirty="0"/>
              <a:t>and Output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/>
              <a:t>Take in the number 5 and 4</a:t>
            </a:r>
          </a:p>
          <a:p>
            <a:pPr lvl="1">
              <a:buNone/>
            </a:pPr>
            <a:endParaRPr lang="en-GB" sz="3200" dirty="0"/>
          </a:p>
          <a:p>
            <a:r>
              <a:rPr lang="en-GB" sz="3600" dirty="0"/>
              <a:t>Now Multiply them together</a:t>
            </a:r>
          </a:p>
          <a:p>
            <a:pPr>
              <a:buNone/>
            </a:pPr>
            <a:endParaRPr lang="en-GB" sz="3600" dirty="0"/>
          </a:p>
          <a:p>
            <a:r>
              <a:rPr lang="en-GB" sz="3600" dirty="0"/>
              <a:t>Tell me the answer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4" name="Flowchart: Alternate Process 3"/>
          <p:cNvSpPr/>
          <p:nvPr/>
        </p:nvSpPr>
        <p:spPr>
          <a:xfrm>
            <a:off x="6588224" y="2204864"/>
            <a:ext cx="2232248" cy="864096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INPUT</a:t>
            </a:r>
          </a:p>
        </p:txBody>
      </p:sp>
      <p:sp>
        <p:nvSpPr>
          <p:cNvPr id="5" name="Flowchart: Alternate Process 4"/>
          <p:cNvSpPr/>
          <p:nvPr/>
        </p:nvSpPr>
        <p:spPr>
          <a:xfrm>
            <a:off x="6588224" y="3573016"/>
            <a:ext cx="2232248" cy="864096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PROCESS</a:t>
            </a:r>
          </a:p>
        </p:txBody>
      </p:sp>
      <p:sp>
        <p:nvSpPr>
          <p:cNvPr id="6" name="Flowchart: Alternate Process 5"/>
          <p:cNvSpPr/>
          <p:nvPr/>
        </p:nvSpPr>
        <p:spPr>
          <a:xfrm>
            <a:off x="6588224" y="4869160"/>
            <a:ext cx="2232248" cy="864096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OUPUT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704348" y="3140968"/>
            <a:ext cx="0" cy="504056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668344" y="4437112"/>
            <a:ext cx="0" cy="504056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Input, </a:t>
            </a:r>
            <a:r>
              <a:rPr lang="en-GB" dirty="0">
                <a:solidFill>
                  <a:srgbClr val="FF0000"/>
                </a:solidFill>
              </a:rPr>
              <a:t>Process, </a:t>
            </a:r>
            <a:r>
              <a:rPr lang="en-GB" dirty="0"/>
              <a:t>and Output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Sensors take in Data. Can you think of some sensors?</a:t>
            </a:r>
          </a:p>
          <a:p>
            <a:pPr lvl="1"/>
            <a:r>
              <a:rPr lang="en-GB" dirty="0"/>
              <a:t>Heat Sensor, Light sensor, Movement Sensor, Noise Sensor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GOnline PP Guid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PGOnline PP Guide Template</Template>
  <TotalTime>295</TotalTime>
  <Words>392</Words>
  <Application>Microsoft Office PowerPoint</Application>
  <PresentationFormat>On-screen Show (4:3)</PresentationFormat>
  <Paragraphs>58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Museo 700</vt:lpstr>
      <vt:lpstr>Museo 300</vt:lpstr>
      <vt:lpstr>Arial</vt:lpstr>
      <vt:lpstr>PGOnline PP Guide Template</vt:lpstr>
      <vt:lpstr>Elements of a Computer System</vt:lpstr>
      <vt:lpstr>Find a definition of a Computer and write it down</vt:lpstr>
      <vt:lpstr>Learning Objectives</vt:lpstr>
      <vt:lpstr>What is Hardware or Software?</vt:lpstr>
      <vt:lpstr>What are Input, Output &amp; Storage Devices?</vt:lpstr>
      <vt:lpstr>Activity 1</vt:lpstr>
      <vt:lpstr>What do each of these images represent? Input, Output or Storage devices?</vt:lpstr>
      <vt:lpstr>Input, Process, and Output</vt:lpstr>
      <vt:lpstr>Input, Process, and Output</vt:lpstr>
      <vt:lpstr>Using the terms Input, Process, and Output describe how the following work</vt:lpstr>
      <vt:lpstr>Input Process Output</vt:lpstr>
      <vt:lpstr>Computer Systems</vt:lpstr>
      <vt:lpstr>Plenary</vt:lpstr>
    </vt:vector>
  </TitlesOfParts>
  <Company>PG Online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Elements of a Computer System</dc:title>
  <dc:creator>Rob Heathcote;PG Online Ltd</dc:creator>
  <cp:lastModifiedBy>Nadimur Rahman</cp:lastModifiedBy>
  <cp:revision>40</cp:revision>
  <dcterms:created xsi:type="dcterms:W3CDTF">2013-10-21T21:34:08Z</dcterms:created>
  <dcterms:modified xsi:type="dcterms:W3CDTF">2020-05-02T09:06:49Z</dcterms:modified>
</cp:coreProperties>
</file>