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58" r:id="rId4"/>
    <p:sldId id="259" r:id="rId5"/>
    <p:sldId id="323" r:id="rId6"/>
    <p:sldId id="263" r:id="rId7"/>
    <p:sldId id="264" r:id="rId8"/>
    <p:sldId id="266" r:id="rId9"/>
    <p:sldId id="267" r:id="rId10"/>
    <p:sldId id="268" r:id="rId11"/>
    <p:sldId id="354" r:id="rId12"/>
    <p:sldId id="265" r:id="rId13"/>
    <p:sldId id="299" r:id="rId14"/>
    <p:sldId id="411" r:id="rId15"/>
    <p:sldId id="317" r:id="rId16"/>
    <p:sldId id="387" r:id="rId17"/>
    <p:sldId id="412" r:id="rId18"/>
    <p:sldId id="391" r:id="rId19"/>
    <p:sldId id="413" r:id="rId20"/>
    <p:sldId id="362" r:id="rId21"/>
    <p:sldId id="360" r:id="rId22"/>
    <p:sldId id="386" r:id="rId23"/>
    <p:sldId id="407" r:id="rId24"/>
    <p:sldId id="396" r:id="rId25"/>
    <p:sldId id="415" r:id="rId26"/>
    <p:sldId id="416" r:id="rId27"/>
    <p:sldId id="383" r:id="rId28"/>
    <p:sldId id="352" r:id="rId29"/>
    <p:sldId id="405" r:id="rId30"/>
    <p:sldId id="418" r:id="rId31"/>
    <p:sldId id="417" r:id="rId32"/>
    <p:sldId id="419" r:id="rId33"/>
    <p:sldId id="420" r:id="rId34"/>
    <p:sldId id="300" r:id="rId35"/>
    <p:sldId id="301" r:id="rId36"/>
    <p:sldId id="335" r:id="rId37"/>
    <p:sldId id="303" r:id="rId38"/>
    <p:sldId id="306" r:id="rId39"/>
    <p:sldId id="307" r:id="rId40"/>
    <p:sldId id="308" r:id="rId41"/>
    <p:sldId id="422" r:id="rId42"/>
    <p:sldId id="421" r:id="rId43"/>
    <p:sldId id="347" r:id="rId44"/>
    <p:sldId id="423" r:id="rId45"/>
    <p:sldId id="409" r:id="rId46"/>
    <p:sldId id="424" r:id="rId47"/>
    <p:sldId id="425" r:id="rId48"/>
    <p:sldId id="427" r:id="rId49"/>
    <p:sldId id="428" r:id="rId50"/>
    <p:sldId id="429" r:id="rId51"/>
    <p:sldId id="430" r:id="rId52"/>
    <p:sldId id="31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83" d="100"/>
          <a:sy n="83" d="100"/>
        </p:scale>
        <p:origin x="461"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4E3CC5-1FEA-4099-91C3-A42B463C22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C7EBEFD-CE16-468D-AAC1-D8B8DBD814D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F1EC6-6225-4025-BC09-34C5CC0E9CB8}" type="datetimeFigureOut">
              <a:rPr lang="en-GB" smtClean="0"/>
              <a:t>04/07/2020</a:t>
            </a:fld>
            <a:endParaRPr lang="en-GB"/>
          </a:p>
        </p:txBody>
      </p:sp>
      <p:sp>
        <p:nvSpPr>
          <p:cNvPr id="4" name="Slide Image Placeholder 3">
            <a:extLst>
              <a:ext uri="{FF2B5EF4-FFF2-40B4-BE49-F238E27FC236}">
                <a16:creationId xmlns:a16="http://schemas.microsoft.com/office/drawing/2014/main" id="{8CB65B5D-5C6C-4ED8-8D11-7763A915193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a:extLst>
              <a:ext uri="{FF2B5EF4-FFF2-40B4-BE49-F238E27FC236}">
                <a16:creationId xmlns:a16="http://schemas.microsoft.com/office/drawing/2014/main" id="{70D6B634-56DA-45F4-8FE6-90345619397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F2856CF3-C0E7-414F-AC1B-037498172B7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a:extLst>
              <a:ext uri="{FF2B5EF4-FFF2-40B4-BE49-F238E27FC236}">
                <a16:creationId xmlns:a16="http://schemas.microsoft.com/office/drawing/2014/main" id="{3512DDA6-9AA2-4DE8-AF0E-E3DCD974080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6EE8F-F6CA-43C2-8271-BA44277BD578}"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FDEE811-A084-46AE-A9F0-89108774F75D}"/>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3DD04D3B-96B7-482A-9132-C517D4ABAE82}"/>
              </a:ext>
            </a:extLst>
          </p:cNvPr>
          <p:cNvSpPr>
            <a:spLocks noGrp="1" noChangeArrowheads="1"/>
          </p:cNvSpPr>
          <p:nvPr>
            <p:ph type="body" idx="1"/>
          </p:nvPr>
        </p:nvSpPr>
        <p:spPr>
          <a:noFill/>
        </p:spPr>
        <p:txBody>
          <a:bodyPr/>
          <a:lstStyle/>
          <a:p>
            <a:endParaRPr lang="en-GB" altLang="en-US"/>
          </a:p>
        </p:txBody>
      </p:sp>
      <p:sp>
        <p:nvSpPr>
          <p:cNvPr id="9220" name="Slide Number Placeholder 3">
            <a:extLst>
              <a:ext uri="{FF2B5EF4-FFF2-40B4-BE49-F238E27FC236}">
                <a16:creationId xmlns:a16="http://schemas.microsoft.com/office/drawing/2014/main" id="{4BB09764-656E-4471-9C08-336FCD2E258F}"/>
              </a:ext>
            </a:extLst>
          </p:cNvPr>
          <p:cNvSpPr>
            <a:spLocks noGrp="1"/>
          </p:cNvSpPr>
          <p:nvPr>
            <p:ph type="sldNum" sz="quarter" idx="5"/>
          </p:nvPr>
        </p:nvSpPr>
        <p:spPr>
          <a:noFill/>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FC304714-8022-49E8-B1D4-BE7E3B689D30}" type="slidenum">
              <a:rPr lang="en-GB" altLang="en-US" sz="1200" smtClean="0"/>
              <a:pPr/>
              <a:t>34</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C27A08C8-9C0B-4A66-B953-6B24A6E19910}"/>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3116E361-9BEF-4595-A2B0-5C71C8F0FA33}"/>
              </a:ext>
            </a:extLst>
          </p:cNvPr>
          <p:cNvSpPr>
            <a:spLocks noGrp="1" noChangeArrowheads="1"/>
          </p:cNvSpPr>
          <p:nvPr>
            <p:ph type="body" idx="1"/>
          </p:nvPr>
        </p:nvSpPr>
        <p:spPr>
          <a:noFill/>
        </p:spPr>
        <p:txBody>
          <a:bodyPr/>
          <a:lstStyle/>
          <a:p>
            <a:endParaRPr lang="en-GB" altLang="en-US"/>
          </a:p>
        </p:txBody>
      </p:sp>
      <p:sp>
        <p:nvSpPr>
          <p:cNvPr id="11268" name="Slide Number Placeholder 3">
            <a:extLst>
              <a:ext uri="{FF2B5EF4-FFF2-40B4-BE49-F238E27FC236}">
                <a16:creationId xmlns:a16="http://schemas.microsoft.com/office/drawing/2014/main" id="{B00C583C-82EE-4993-8D94-8C436EB84A85}"/>
              </a:ext>
            </a:extLst>
          </p:cNvPr>
          <p:cNvSpPr>
            <a:spLocks noGrp="1"/>
          </p:cNvSpPr>
          <p:nvPr>
            <p:ph type="sldNum" sz="quarter" idx="5"/>
          </p:nvPr>
        </p:nvSpPr>
        <p:spPr>
          <a:noFill/>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7040A951-5EFF-4E63-BCA3-BF9FBF6F2D64}" type="slidenum">
              <a:rPr lang="en-GB" altLang="en-US" sz="1200" smtClean="0"/>
              <a:pPr/>
              <a:t>35</a:t>
            </a:fld>
            <a:endParaRPr lang="en-GB" altLang="en-US" sz="1200"/>
          </a:p>
        </p:txBody>
      </p:sp>
    </p:spTree>
    <p:extLst>
      <p:ext uri="{BB962C8B-B14F-4D97-AF65-F5344CB8AC3E}">
        <p14:creationId xmlns:p14="http://schemas.microsoft.com/office/powerpoint/2010/main" val="45022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457F2A6-184A-41F9-8CA4-7A79A4094BB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9DAC0DF7-1219-49A3-94DD-09D84CB6B29C}"/>
              </a:ext>
            </a:extLst>
          </p:cNvPr>
          <p:cNvSpPr>
            <a:spLocks noGrp="1" noChangeArrowheads="1"/>
          </p:cNvSpPr>
          <p:nvPr>
            <p:ph type="body" idx="1"/>
          </p:nvPr>
        </p:nvSpPr>
        <p:spPr>
          <a:noFill/>
        </p:spPr>
        <p:txBody>
          <a:bodyPr/>
          <a:lstStyle/>
          <a:p>
            <a:endParaRPr lang="en-GB" altLang="en-US"/>
          </a:p>
        </p:txBody>
      </p:sp>
      <p:sp>
        <p:nvSpPr>
          <p:cNvPr id="15364" name="Slide Number Placeholder 3">
            <a:extLst>
              <a:ext uri="{FF2B5EF4-FFF2-40B4-BE49-F238E27FC236}">
                <a16:creationId xmlns:a16="http://schemas.microsoft.com/office/drawing/2014/main" id="{C16D2EE3-A5A9-41EF-98F0-3047594F9F4A}"/>
              </a:ext>
            </a:extLst>
          </p:cNvPr>
          <p:cNvSpPr>
            <a:spLocks noGrp="1"/>
          </p:cNvSpPr>
          <p:nvPr>
            <p:ph type="sldNum" sz="quarter" idx="5"/>
          </p:nvPr>
        </p:nvSpPr>
        <p:spPr>
          <a:noFill/>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0670085B-C220-45FF-99DE-B4FA07D2E3FF}" type="slidenum">
              <a:rPr lang="en-GB" altLang="en-US" sz="1200" smtClean="0"/>
              <a:pPr/>
              <a:t>37</a:t>
            </a:fld>
            <a:endParaRPr lang="en-GB"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2FCE657-A299-4E00-A839-5258388FD7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1C46697-372E-48EA-822C-1C9760DEF4F8}"/>
              </a:ext>
            </a:extLst>
          </p:cNvPr>
          <p:cNvSpPr>
            <a:spLocks noGrp="1" noChangeArrowheads="1"/>
          </p:cNvSpPr>
          <p:nvPr>
            <p:ph type="body" idx="1"/>
          </p:nvPr>
        </p:nvSpPr>
        <p:spPr>
          <a:noFill/>
        </p:spPr>
        <p:txBody>
          <a:bodyPr/>
          <a:lstStyle/>
          <a:p>
            <a:endParaRPr lang="en-GB" altLang="en-US"/>
          </a:p>
        </p:txBody>
      </p:sp>
      <p:sp>
        <p:nvSpPr>
          <p:cNvPr id="17412" name="Slide Number Placeholder 3">
            <a:extLst>
              <a:ext uri="{FF2B5EF4-FFF2-40B4-BE49-F238E27FC236}">
                <a16:creationId xmlns:a16="http://schemas.microsoft.com/office/drawing/2014/main" id="{AFF60A48-F5C2-4962-BB7A-A13CDA9F224D}"/>
              </a:ext>
            </a:extLst>
          </p:cNvPr>
          <p:cNvSpPr>
            <a:spLocks noGrp="1"/>
          </p:cNvSpPr>
          <p:nvPr>
            <p:ph type="sldNum" sz="quarter" idx="5"/>
          </p:nvPr>
        </p:nvSpPr>
        <p:spPr>
          <a:noFill/>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8F8E515A-886E-419F-88A4-8375EA72161C}" type="slidenum">
              <a:rPr lang="en-GB" altLang="en-US" sz="1200" smtClean="0"/>
              <a:pPr/>
              <a:t>38</a:t>
            </a:fld>
            <a:endParaRPr lang="en-GB"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09D42D3B-5AF8-4316-A09A-1BC5D172B2DE}"/>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C6D66B4E-F2BC-43F5-BD71-4A72395BFAB0}"/>
              </a:ext>
            </a:extLst>
          </p:cNvPr>
          <p:cNvSpPr>
            <a:spLocks noGrp="1" noChangeArrowheads="1"/>
          </p:cNvSpPr>
          <p:nvPr>
            <p:ph type="body" idx="1"/>
          </p:nvPr>
        </p:nvSpPr>
        <p:spPr>
          <a:noFill/>
        </p:spPr>
        <p:txBody>
          <a:bodyPr/>
          <a:lstStyle/>
          <a:p>
            <a:endParaRPr lang="en-GB" altLang="en-US"/>
          </a:p>
        </p:txBody>
      </p:sp>
      <p:sp>
        <p:nvSpPr>
          <p:cNvPr id="19460" name="Slide Number Placeholder 3">
            <a:extLst>
              <a:ext uri="{FF2B5EF4-FFF2-40B4-BE49-F238E27FC236}">
                <a16:creationId xmlns:a16="http://schemas.microsoft.com/office/drawing/2014/main" id="{8A9E59D8-E7D4-405D-9CE9-07CEDBF235F4}"/>
              </a:ext>
            </a:extLst>
          </p:cNvPr>
          <p:cNvSpPr>
            <a:spLocks noGrp="1"/>
          </p:cNvSpPr>
          <p:nvPr>
            <p:ph type="sldNum" sz="quarter" idx="5"/>
          </p:nvPr>
        </p:nvSpPr>
        <p:spPr>
          <a:noFill/>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E913A52A-E193-4712-8D4B-B73BC6626EAF}" type="slidenum">
              <a:rPr lang="en-GB" altLang="en-US" sz="1200" smtClean="0"/>
              <a:pPr/>
              <a:t>39</a:t>
            </a:fld>
            <a:endParaRPr lang="en-GB"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4F64559-D817-4AA8-B46C-0E4DFCB1D62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E2E507EE-61A4-4B06-A162-3DD7E55E90B7}"/>
              </a:ext>
            </a:extLst>
          </p:cNvPr>
          <p:cNvSpPr>
            <a:spLocks noGrp="1" noChangeArrowheads="1"/>
          </p:cNvSpPr>
          <p:nvPr>
            <p:ph type="body" idx="1"/>
          </p:nvPr>
        </p:nvSpPr>
        <p:spPr>
          <a:noFill/>
        </p:spPr>
        <p:txBody>
          <a:bodyPr/>
          <a:lstStyle/>
          <a:p>
            <a:endParaRPr lang="en-GB" altLang="en-US"/>
          </a:p>
        </p:txBody>
      </p:sp>
      <p:sp>
        <p:nvSpPr>
          <p:cNvPr id="21508" name="Slide Number Placeholder 3">
            <a:extLst>
              <a:ext uri="{FF2B5EF4-FFF2-40B4-BE49-F238E27FC236}">
                <a16:creationId xmlns:a16="http://schemas.microsoft.com/office/drawing/2014/main" id="{5A8ED7AC-7B80-43BB-AE89-109BCDD9341A}"/>
              </a:ext>
            </a:extLst>
          </p:cNvPr>
          <p:cNvSpPr>
            <a:spLocks noGrp="1"/>
          </p:cNvSpPr>
          <p:nvPr>
            <p:ph type="sldNum" sz="quarter" idx="5"/>
          </p:nvPr>
        </p:nvSpPr>
        <p:spPr>
          <a:noFill/>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00358696-5224-4D42-852A-3A78C304FEA4}" type="slidenum">
              <a:rPr lang="en-GB" altLang="en-US" sz="1200" smtClean="0"/>
              <a:pPr/>
              <a:t>40</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FFA4C4C-D819-4C56-BDC8-23B3C12C60AF}"/>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84F0C91E-4290-4273-844C-4EBBE519444A}"/>
              </a:ext>
            </a:extLst>
          </p:cNvPr>
          <p:cNvSpPr>
            <a:spLocks noGrp="1" noChangeArrowheads="1"/>
          </p:cNvSpPr>
          <p:nvPr>
            <p:ph type="body" idx="1"/>
          </p:nvPr>
        </p:nvSpPr>
        <p:spPr>
          <a:noFill/>
        </p:spPr>
        <p:txBody>
          <a:bodyPr/>
          <a:lstStyle/>
          <a:p>
            <a:endParaRPr lang="en-GB" altLang="en-US"/>
          </a:p>
        </p:txBody>
      </p:sp>
      <p:sp>
        <p:nvSpPr>
          <p:cNvPr id="23556" name="Slide Number Placeholder 3">
            <a:extLst>
              <a:ext uri="{FF2B5EF4-FFF2-40B4-BE49-F238E27FC236}">
                <a16:creationId xmlns:a16="http://schemas.microsoft.com/office/drawing/2014/main" id="{290244B2-29F7-4D96-8B5F-B0D584AFD4A9}"/>
              </a:ext>
            </a:extLst>
          </p:cNvPr>
          <p:cNvSpPr>
            <a:spLocks noGrp="1"/>
          </p:cNvSpPr>
          <p:nvPr>
            <p:ph type="sldNum" sz="quarter" idx="5"/>
          </p:nvPr>
        </p:nvSpPr>
        <p:spPr>
          <a:noFill/>
        </p:spPr>
        <p:txBody>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fld id="{738243ED-CCD1-4807-A79C-65BA30A14A5D}" type="slidenum">
              <a:rPr lang="en-GB" altLang="en-US" sz="1200" smtClean="0"/>
              <a:pPr/>
              <a:t>41</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6DF88-B276-4F9C-84C7-3D91DBBB0B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458FB3-2224-43D0-9E78-E43300844D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C379F0C-7DA3-4F01-A3F4-480A5CD75A74}"/>
              </a:ext>
            </a:extLst>
          </p:cNvPr>
          <p:cNvSpPr>
            <a:spLocks noGrp="1"/>
          </p:cNvSpPr>
          <p:nvPr>
            <p:ph type="dt" sz="half" idx="10"/>
          </p:nvPr>
        </p:nvSpPr>
        <p:spPr/>
        <p:txBody>
          <a:bodyPr/>
          <a:lstStyle/>
          <a:p>
            <a:fld id="{9930C6E3-4812-4618-B137-976CF674D215}" type="datetime1">
              <a:rPr lang="en-GB" smtClean="0"/>
              <a:t>04/07/2020</a:t>
            </a:fld>
            <a:endParaRPr lang="en-GB"/>
          </a:p>
        </p:txBody>
      </p:sp>
      <p:sp>
        <p:nvSpPr>
          <p:cNvPr id="5" name="Footer Placeholder 4">
            <a:extLst>
              <a:ext uri="{FF2B5EF4-FFF2-40B4-BE49-F238E27FC236}">
                <a16:creationId xmlns:a16="http://schemas.microsoft.com/office/drawing/2014/main" id="{7A96A91E-6D28-4E1A-AE0F-868A616824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B425F2-AD22-47E4-9C60-D9AC7963322F}"/>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320311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CD10-D588-42B4-ADC3-3BB5478B815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1A82B2-779E-4A8F-B7B9-AA52A1ABA5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748FDF-CA68-457D-ADB9-BAE6A93DAA65}"/>
              </a:ext>
            </a:extLst>
          </p:cNvPr>
          <p:cNvSpPr>
            <a:spLocks noGrp="1"/>
          </p:cNvSpPr>
          <p:nvPr>
            <p:ph type="dt" sz="half" idx="10"/>
          </p:nvPr>
        </p:nvSpPr>
        <p:spPr/>
        <p:txBody>
          <a:bodyPr/>
          <a:lstStyle/>
          <a:p>
            <a:fld id="{4B2EA237-A0EB-4F29-8C15-97F7C3D8E484}" type="datetime1">
              <a:rPr lang="en-GB" smtClean="0"/>
              <a:t>04/07/2020</a:t>
            </a:fld>
            <a:endParaRPr lang="en-GB"/>
          </a:p>
        </p:txBody>
      </p:sp>
      <p:sp>
        <p:nvSpPr>
          <p:cNvPr id="5" name="Footer Placeholder 4">
            <a:extLst>
              <a:ext uri="{FF2B5EF4-FFF2-40B4-BE49-F238E27FC236}">
                <a16:creationId xmlns:a16="http://schemas.microsoft.com/office/drawing/2014/main" id="{382E8105-9F0F-4940-9964-3EE537DB5B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1C778C-FEFF-43C1-826D-F152CB0EE682}"/>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611360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62DA6E-3C35-4B45-A127-53F1EA8A80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290AC7-7FE9-4A26-AF06-DDF68DB6B5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305310-BD22-470C-973B-CE809A2444FB}"/>
              </a:ext>
            </a:extLst>
          </p:cNvPr>
          <p:cNvSpPr>
            <a:spLocks noGrp="1"/>
          </p:cNvSpPr>
          <p:nvPr>
            <p:ph type="dt" sz="half" idx="10"/>
          </p:nvPr>
        </p:nvSpPr>
        <p:spPr/>
        <p:txBody>
          <a:bodyPr/>
          <a:lstStyle/>
          <a:p>
            <a:fld id="{0AE56C01-031E-4788-8A3B-A9C81EC52E67}" type="datetime1">
              <a:rPr lang="en-GB" smtClean="0"/>
              <a:t>04/07/2020</a:t>
            </a:fld>
            <a:endParaRPr lang="en-GB"/>
          </a:p>
        </p:txBody>
      </p:sp>
      <p:sp>
        <p:nvSpPr>
          <p:cNvPr id="5" name="Footer Placeholder 4">
            <a:extLst>
              <a:ext uri="{FF2B5EF4-FFF2-40B4-BE49-F238E27FC236}">
                <a16:creationId xmlns:a16="http://schemas.microsoft.com/office/drawing/2014/main" id="{63EAD5D0-1845-43AC-AF44-1DEF3E8E1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267BD4-3F7B-4518-A6A2-03C7B655CA7C}"/>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120359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5E542-E7E0-4570-8844-69A167B515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D26890-6CA1-4A70-9698-6A941AC504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E0B053-2307-4482-8074-437198716B68}"/>
              </a:ext>
            </a:extLst>
          </p:cNvPr>
          <p:cNvSpPr>
            <a:spLocks noGrp="1"/>
          </p:cNvSpPr>
          <p:nvPr>
            <p:ph type="dt" sz="half" idx="10"/>
          </p:nvPr>
        </p:nvSpPr>
        <p:spPr/>
        <p:txBody>
          <a:bodyPr/>
          <a:lstStyle/>
          <a:p>
            <a:fld id="{B1C12A4C-2D63-4731-8207-F3D850121EFD}" type="datetime1">
              <a:rPr lang="en-GB" smtClean="0"/>
              <a:t>04/07/2020</a:t>
            </a:fld>
            <a:endParaRPr lang="en-GB"/>
          </a:p>
        </p:txBody>
      </p:sp>
      <p:sp>
        <p:nvSpPr>
          <p:cNvPr id="5" name="Footer Placeholder 4">
            <a:extLst>
              <a:ext uri="{FF2B5EF4-FFF2-40B4-BE49-F238E27FC236}">
                <a16:creationId xmlns:a16="http://schemas.microsoft.com/office/drawing/2014/main" id="{F121061E-1FEA-43AE-BABC-A8A8CDC980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627E34-3867-43A7-A4DD-E11632A395D1}"/>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76657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6835F-2750-4103-B68D-D9B48955AB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406C050-8A12-4316-8FB3-F35DBC0F13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FC474C-5D3F-48E0-B7AF-FB80632C2618}"/>
              </a:ext>
            </a:extLst>
          </p:cNvPr>
          <p:cNvSpPr>
            <a:spLocks noGrp="1"/>
          </p:cNvSpPr>
          <p:nvPr>
            <p:ph type="dt" sz="half" idx="10"/>
          </p:nvPr>
        </p:nvSpPr>
        <p:spPr/>
        <p:txBody>
          <a:bodyPr/>
          <a:lstStyle/>
          <a:p>
            <a:fld id="{2B9B17D1-99FD-4FB3-9E51-B244AEC6499B}" type="datetime1">
              <a:rPr lang="en-GB" smtClean="0"/>
              <a:t>04/07/2020</a:t>
            </a:fld>
            <a:endParaRPr lang="en-GB"/>
          </a:p>
        </p:txBody>
      </p:sp>
      <p:sp>
        <p:nvSpPr>
          <p:cNvPr id="5" name="Footer Placeholder 4">
            <a:extLst>
              <a:ext uri="{FF2B5EF4-FFF2-40B4-BE49-F238E27FC236}">
                <a16:creationId xmlns:a16="http://schemas.microsoft.com/office/drawing/2014/main" id="{AE9DAEE5-DA46-4A40-ADEA-6CA3B09A79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917579-D18B-4026-A158-39EC6F834A06}"/>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231583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47213-50E1-4919-88F3-02E4DEDDC7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86A637-03ED-41A8-A279-C13A6829D2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25C5E0-B7AA-4699-9777-D91403349B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ADAFC5-95C0-47D0-9C01-64B0AEB6005C}"/>
              </a:ext>
            </a:extLst>
          </p:cNvPr>
          <p:cNvSpPr>
            <a:spLocks noGrp="1"/>
          </p:cNvSpPr>
          <p:nvPr>
            <p:ph type="dt" sz="half" idx="10"/>
          </p:nvPr>
        </p:nvSpPr>
        <p:spPr/>
        <p:txBody>
          <a:bodyPr/>
          <a:lstStyle/>
          <a:p>
            <a:fld id="{47B0D90B-1433-4973-92F9-E560DE9E400F}" type="datetime1">
              <a:rPr lang="en-GB" smtClean="0"/>
              <a:t>04/07/2020</a:t>
            </a:fld>
            <a:endParaRPr lang="en-GB"/>
          </a:p>
        </p:txBody>
      </p:sp>
      <p:sp>
        <p:nvSpPr>
          <p:cNvPr id="6" name="Footer Placeholder 5">
            <a:extLst>
              <a:ext uri="{FF2B5EF4-FFF2-40B4-BE49-F238E27FC236}">
                <a16:creationId xmlns:a16="http://schemas.microsoft.com/office/drawing/2014/main" id="{51E2539F-A9EC-47D0-B2BF-64B9D10B3D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230B1F-9E65-4905-B694-4184F60EA8AE}"/>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417614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D1DC-2185-4C91-B4D7-8722371BD84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7457F5-11C2-477B-9313-DA40DA25CB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F1D0E6-2A72-4C98-8ADD-DB1F0AF4A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39428C-B708-4110-854F-00C71AEE41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2FD168-76B1-40D0-9577-F6138A0E64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C4989A8-2786-4949-9629-4BD0F9D70E51}"/>
              </a:ext>
            </a:extLst>
          </p:cNvPr>
          <p:cNvSpPr>
            <a:spLocks noGrp="1"/>
          </p:cNvSpPr>
          <p:nvPr>
            <p:ph type="dt" sz="half" idx="10"/>
          </p:nvPr>
        </p:nvSpPr>
        <p:spPr/>
        <p:txBody>
          <a:bodyPr/>
          <a:lstStyle/>
          <a:p>
            <a:fld id="{A0117DC5-8911-43D4-95BF-B8196654CEC4}" type="datetime1">
              <a:rPr lang="en-GB" smtClean="0"/>
              <a:t>04/07/2020</a:t>
            </a:fld>
            <a:endParaRPr lang="en-GB"/>
          </a:p>
        </p:txBody>
      </p:sp>
      <p:sp>
        <p:nvSpPr>
          <p:cNvPr id="8" name="Footer Placeholder 7">
            <a:extLst>
              <a:ext uri="{FF2B5EF4-FFF2-40B4-BE49-F238E27FC236}">
                <a16:creationId xmlns:a16="http://schemas.microsoft.com/office/drawing/2014/main" id="{F6755510-1F4A-4723-B1ED-4B3CD4BE1B5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C18A4B1-C66C-4C2A-8B20-7FB17222143B}"/>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207220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BB85-CC5B-4FCC-A734-2DABAA4EC8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145F78-E631-4354-BF1C-09524CEFA79B}"/>
              </a:ext>
            </a:extLst>
          </p:cNvPr>
          <p:cNvSpPr>
            <a:spLocks noGrp="1"/>
          </p:cNvSpPr>
          <p:nvPr>
            <p:ph type="dt" sz="half" idx="10"/>
          </p:nvPr>
        </p:nvSpPr>
        <p:spPr/>
        <p:txBody>
          <a:bodyPr/>
          <a:lstStyle/>
          <a:p>
            <a:fld id="{3F6EC6AF-76A9-41A5-85E0-F4E96927CF58}" type="datetime1">
              <a:rPr lang="en-GB" smtClean="0"/>
              <a:t>04/07/2020</a:t>
            </a:fld>
            <a:endParaRPr lang="en-GB"/>
          </a:p>
        </p:txBody>
      </p:sp>
      <p:sp>
        <p:nvSpPr>
          <p:cNvPr id="4" name="Footer Placeholder 3">
            <a:extLst>
              <a:ext uri="{FF2B5EF4-FFF2-40B4-BE49-F238E27FC236}">
                <a16:creationId xmlns:a16="http://schemas.microsoft.com/office/drawing/2014/main" id="{E7B07036-06BE-43B6-9B4D-9A744F4ADD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75ABDBC-EC99-4BEB-8926-57A7A6CA2448}"/>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402694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293DA8-9918-42DF-942B-D409E8689ADD}"/>
              </a:ext>
            </a:extLst>
          </p:cNvPr>
          <p:cNvSpPr>
            <a:spLocks noGrp="1"/>
          </p:cNvSpPr>
          <p:nvPr>
            <p:ph type="dt" sz="half" idx="10"/>
          </p:nvPr>
        </p:nvSpPr>
        <p:spPr/>
        <p:txBody>
          <a:bodyPr/>
          <a:lstStyle/>
          <a:p>
            <a:fld id="{75A88E89-79D1-4EDB-A071-8F06D649D9E3}" type="datetime1">
              <a:rPr lang="en-GB" smtClean="0"/>
              <a:t>04/07/2020</a:t>
            </a:fld>
            <a:endParaRPr lang="en-GB"/>
          </a:p>
        </p:txBody>
      </p:sp>
      <p:sp>
        <p:nvSpPr>
          <p:cNvPr id="3" name="Footer Placeholder 2">
            <a:extLst>
              <a:ext uri="{FF2B5EF4-FFF2-40B4-BE49-F238E27FC236}">
                <a16:creationId xmlns:a16="http://schemas.microsoft.com/office/drawing/2014/main" id="{AB7C1C89-DF6C-4B0D-BA6C-8142A21358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EA1178-AC4E-4AE4-86C7-0EE0913C2F45}"/>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4097970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341C-AA71-4B9C-B9B6-E0A4D2B431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33983E-1318-45B1-A79A-262BB117AC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3896EE-0288-4AF0-BE3D-BA5499E9D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BEF7C9-6398-44F6-AD28-B988EAB2F166}"/>
              </a:ext>
            </a:extLst>
          </p:cNvPr>
          <p:cNvSpPr>
            <a:spLocks noGrp="1"/>
          </p:cNvSpPr>
          <p:nvPr>
            <p:ph type="dt" sz="half" idx="10"/>
          </p:nvPr>
        </p:nvSpPr>
        <p:spPr/>
        <p:txBody>
          <a:bodyPr/>
          <a:lstStyle/>
          <a:p>
            <a:fld id="{2D17FE8D-DE42-45F1-A191-0FEEB12D587A}" type="datetime1">
              <a:rPr lang="en-GB" smtClean="0"/>
              <a:t>04/07/2020</a:t>
            </a:fld>
            <a:endParaRPr lang="en-GB"/>
          </a:p>
        </p:txBody>
      </p:sp>
      <p:sp>
        <p:nvSpPr>
          <p:cNvPr id="6" name="Footer Placeholder 5">
            <a:extLst>
              <a:ext uri="{FF2B5EF4-FFF2-40B4-BE49-F238E27FC236}">
                <a16:creationId xmlns:a16="http://schemas.microsoft.com/office/drawing/2014/main" id="{1AB0D98B-EA98-4948-83E3-C9BE19D5D0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83DDE3-5CCC-428E-8EB3-D380FA891D04}"/>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1851044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20A7E-2496-4B76-95DB-DDEB570182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1D28A7-EFE4-4C72-836E-092E1E7742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53DEA3-6ACF-4FCC-A130-279FB3C94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AA8011-D8D7-4FDF-A881-C632EB721AE8}"/>
              </a:ext>
            </a:extLst>
          </p:cNvPr>
          <p:cNvSpPr>
            <a:spLocks noGrp="1"/>
          </p:cNvSpPr>
          <p:nvPr>
            <p:ph type="dt" sz="half" idx="10"/>
          </p:nvPr>
        </p:nvSpPr>
        <p:spPr/>
        <p:txBody>
          <a:bodyPr/>
          <a:lstStyle/>
          <a:p>
            <a:fld id="{324CA617-97BB-4282-9249-C339F5BDC0B3}" type="datetime1">
              <a:rPr lang="en-GB" smtClean="0"/>
              <a:t>04/07/2020</a:t>
            </a:fld>
            <a:endParaRPr lang="en-GB"/>
          </a:p>
        </p:txBody>
      </p:sp>
      <p:sp>
        <p:nvSpPr>
          <p:cNvPr id="6" name="Footer Placeholder 5">
            <a:extLst>
              <a:ext uri="{FF2B5EF4-FFF2-40B4-BE49-F238E27FC236}">
                <a16:creationId xmlns:a16="http://schemas.microsoft.com/office/drawing/2014/main" id="{D3B3C5CB-CF68-4483-A86A-26A271C45F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7EA6F2-A6DD-4DF4-9F8E-51E5C5AA5601}"/>
              </a:ext>
            </a:extLst>
          </p:cNvPr>
          <p:cNvSpPr>
            <a:spLocks noGrp="1"/>
          </p:cNvSpPr>
          <p:nvPr>
            <p:ph type="sldNum" sz="quarter" idx="12"/>
          </p:nvPr>
        </p:nvSpPr>
        <p:spPr/>
        <p:txBody>
          <a:bodyPr/>
          <a:lstStyle/>
          <a:p>
            <a:fld id="{A34AAB41-BFFA-4B5F-ADEF-DD398812EE3C}" type="slidenum">
              <a:rPr lang="en-GB" smtClean="0"/>
              <a:t>‹#›</a:t>
            </a:fld>
            <a:endParaRPr lang="en-GB"/>
          </a:p>
        </p:txBody>
      </p:sp>
    </p:spTree>
    <p:extLst>
      <p:ext uri="{BB962C8B-B14F-4D97-AF65-F5344CB8AC3E}">
        <p14:creationId xmlns:p14="http://schemas.microsoft.com/office/powerpoint/2010/main" val="236116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FFA90-F65E-4E26-A517-A162328A23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E73267-49A0-46C1-9AEF-871D9B9E8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109BBF-2E4D-4924-B6C0-B8A22D11E5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293A7-6541-4E06-A95E-0BACADE540C4}" type="datetime1">
              <a:rPr lang="en-GB" smtClean="0"/>
              <a:t>04/07/2020</a:t>
            </a:fld>
            <a:endParaRPr lang="en-GB"/>
          </a:p>
        </p:txBody>
      </p:sp>
      <p:sp>
        <p:nvSpPr>
          <p:cNvPr id="5" name="Footer Placeholder 4">
            <a:extLst>
              <a:ext uri="{FF2B5EF4-FFF2-40B4-BE49-F238E27FC236}">
                <a16:creationId xmlns:a16="http://schemas.microsoft.com/office/drawing/2014/main" id="{61B460D3-40A7-417C-995B-DB2C9FA4BB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FC2D745-6FDF-42E7-928C-70B450D6C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AAB41-BFFA-4B5F-ADEF-DD398812EE3C}" type="slidenum">
              <a:rPr lang="en-GB" smtClean="0"/>
              <a:t>‹#›</a:t>
            </a:fld>
            <a:endParaRPr lang="en-GB"/>
          </a:p>
        </p:txBody>
      </p:sp>
    </p:spTree>
    <p:extLst>
      <p:ext uri="{BB962C8B-B14F-4D97-AF65-F5344CB8AC3E}">
        <p14:creationId xmlns:p14="http://schemas.microsoft.com/office/powerpoint/2010/main" val="2507583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hyperlink" Target="http://www.pngall.com/photo-camera-png" TargetMode="Externa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hyperlink" Target="https://svgsilh.com/image/157822.html" TargetMode="External"/><Relationship Id="rId5" Type="http://schemas.openxmlformats.org/officeDocument/2006/relationships/hyperlink" Target="https://commons.wikimedia.org/wiki/File:Hand-Tastatur-SGBerlin-02.png" TargetMode="External"/><Relationship Id="rId10" Type="http://schemas.openxmlformats.org/officeDocument/2006/relationships/image" Target="../media/image27.svg"/><Relationship Id="rId4" Type="http://schemas.openxmlformats.org/officeDocument/2006/relationships/image" Target="../media/image10.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File:Thumbs_up_icon.svg" TargetMode="External"/><Relationship Id="rId13" Type="http://schemas.openxmlformats.org/officeDocument/2006/relationships/image" Target="../media/image15.jpg"/><Relationship Id="rId3" Type="http://schemas.openxmlformats.org/officeDocument/2006/relationships/image" Target="../media/image31.jpg"/><Relationship Id="rId7" Type="http://schemas.openxmlformats.org/officeDocument/2006/relationships/image" Target="../media/image12.png"/><Relationship Id="rId12" Type="http://schemas.openxmlformats.org/officeDocument/2006/relationships/hyperlink" Target="https://myedmondsnews.com/2015/10/artfully-edmonds-october-ushers-in-laughter-wine-scarecrows-and-art/" TargetMode="Externa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hyperlink" Target="https://commons.wikimedia.org/wiki/File:Hand-Tastatur-SGBerlin-02.png" TargetMode="External"/><Relationship Id="rId11" Type="http://schemas.openxmlformats.org/officeDocument/2006/relationships/image" Target="../media/image14.jpg"/><Relationship Id="rId5" Type="http://schemas.openxmlformats.org/officeDocument/2006/relationships/image" Target="../media/image10.png"/><Relationship Id="rId10" Type="http://schemas.openxmlformats.org/officeDocument/2006/relationships/hyperlink" Target="https://commons.wikimedia.org/wiki/File:Writing.svg" TargetMode="External"/><Relationship Id="rId4" Type="http://schemas.openxmlformats.org/officeDocument/2006/relationships/hyperlink" Target="http://peter.baumgartner.name/2014/05/23/double-blind-review-ein-fallbeispiel/" TargetMode="External"/><Relationship Id="rId9" Type="http://schemas.openxmlformats.org/officeDocument/2006/relationships/image" Target="../media/image13.png"/><Relationship Id="rId14" Type="http://schemas.openxmlformats.org/officeDocument/2006/relationships/hyperlink" Target="https://madeinmaite.blogspot.com.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hyperlink" Target="https://pixabay.com/en/flock-ducks-birds-animals-flying-1769589/"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madeinmaite.blogspot.com.es/" TargetMode="External"/><Relationship Id="rId3" Type="http://schemas.openxmlformats.org/officeDocument/2006/relationships/image" Target="../media/image20.png"/><Relationship Id="rId7" Type="http://schemas.openxmlformats.org/officeDocument/2006/relationships/hyperlink" Target="https://en.wikipedia.org/wiki/File:Thumbs_up_icon.svg" TargetMode="External"/><Relationship Id="rId12" Type="http://schemas.openxmlformats.org/officeDocument/2006/relationships/image" Target="../media/image15.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hyperlink" Target="https://myedmondsnews.com/2015/10/artfully-edmonds-october-ushers-in-laughter-wine-scarecrows-and-art/" TargetMode="External"/><Relationship Id="rId5" Type="http://schemas.openxmlformats.org/officeDocument/2006/relationships/hyperlink" Target="https://commons.wikimedia.org/wiki/File:Hand-Tastatur-SGBerlin-02.png" TargetMode="External"/><Relationship Id="rId10" Type="http://schemas.openxmlformats.org/officeDocument/2006/relationships/image" Target="../media/image14.jpg"/><Relationship Id="rId4" Type="http://schemas.openxmlformats.org/officeDocument/2006/relationships/image" Target="../media/image10.png"/><Relationship Id="rId9" Type="http://schemas.openxmlformats.org/officeDocument/2006/relationships/hyperlink" Target="https://commons.wikimedia.org/wiki/File:Writing.sv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hyperlink" Target="http://commons.wikimedia.org/wiki/File:Red_X_Freehand.sv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creativecommons.org/licenses/by-nc/3.0/" TargetMode="External"/><Relationship Id="rId2" Type="http://schemas.openxmlformats.org/officeDocument/2006/relationships/hyperlink" Target="http://www.pngall.com/sun-png" TargetMode="Externa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hyperlink" Target="https://pixabay.com/en/rocks-boulders-rock-48279/" TargetMode="Externa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www.pngall.com/islam-png" TargetMode="External"/><Relationship Id="rId7" Type="http://schemas.openxmlformats.org/officeDocument/2006/relationships/hyperlink" Target="https://commons.wikimedia.org/wiki/File:World_borders_lamb_azi.png" TargetMode="External"/><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37.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8" Type="http://schemas.openxmlformats.org/officeDocument/2006/relationships/hyperlink" Target="https://pixabay.com/en/microphone-black-cartoon-cord-30436/" TargetMode="External"/><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hyperlink" Target="https://pixabay.com/en/ear-listen-hear-gossip-sound-25595/" TargetMode="External"/><Relationship Id="rId5" Type="http://schemas.openxmlformats.org/officeDocument/2006/relationships/image" Target="../media/image8.png"/><Relationship Id="rId10" Type="http://schemas.openxmlformats.org/officeDocument/2006/relationships/hyperlink" Target="https://commons.wikimedia.org/wiki/File:Hand-Tastatur-SGBerlin-02.png" TargetMode="External"/><Relationship Id="rId4" Type="http://schemas.openxmlformats.org/officeDocument/2006/relationships/image" Target="../media/image4.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hyperlink" Target="https://commons.wikimedia.org/wiki/File:Hand-Tastatur-SGBerlin-02.png" TargetMode="External"/><Relationship Id="rId5" Type="http://schemas.openxmlformats.org/officeDocument/2006/relationships/image" Target="../media/image10.png"/><Relationship Id="rId4" Type="http://schemas.openxmlformats.org/officeDocument/2006/relationships/hyperlink" Target="http://peter.baumgartner.name/2014/05/23/double-blind-review-ein-fallbeispie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hyperlink" Target="https://madeinmaite.blogspot.com.es/" TargetMode="External"/><Relationship Id="rId4" Type="http://schemas.openxmlformats.org/officeDocument/2006/relationships/image" Target="../media/image15.jp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Singapore_at_night_001.jpg"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hyperlink" Target="http://pngimg.com/download/33499"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3" Type="http://schemas.openxmlformats.org/officeDocument/2006/relationships/hyperlink" Target="https://youtu.be/Ezv85LMFx2E" TargetMode="External"/><Relationship Id="rId2" Type="http://schemas.openxmlformats.org/officeDocument/2006/relationships/slideLayout" Target="../slideLayouts/slideLayout7.xml"/><Relationship Id="rId1" Type="http://schemas.openxmlformats.org/officeDocument/2006/relationships/video" Target="https://www.youtube.com/embed/Ezv85LMFx2E?feature=oembed" TargetMode="Externa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s://madeinmaite.blogspot.com.es/" TargetMode="External"/><Relationship Id="rId3" Type="http://schemas.openxmlformats.org/officeDocument/2006/relationships/image" Target="../media/image20.png"/><Relationship Id="rId7" Type="http://schemas.openxmlformats.org/officeDocument/2006/relationships/hyperlink" Target="https://en.wikipedia.org/wiki/File:Thumbs_up_icon.svg" TargetMode="External"/><Relationship Id="rId12" Type="http://schemas.openxmlformats.org/officeDocument/2006/relationships/image" Target="../media/image15.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hyperlink" Target="https://myedmondsnews.com/2015/10/artfully-edmonds-october-ushers-in-laughter-wine-scarecrows-and-art/" TargetMode="External"/><Relationship Id="rId5" Type="http://schemas.openxmlformats.org/officeDocument/2006/relationships/hyperlink" Target="https://commons.wikimedia.org/wiki/File:Hand-Tastatur-SGBerlin-02.png" TargetMode="External"/><Relationship Id="rId10" Type="http://schemas.openxmlformats.org/officeDocument/2006/relationships/image" Target="../media/image14.jpg"/><Relationship Id="rId4" Type="http://schemas.openxmlformats.org/officeDocument/2006/relationships/image" Target="../media/image10.png"/><Relationship Id="rId9" Type="http://schemas.openxmlformats.org/officeDocument/2006/relationships/hyperlink" Target="https://commons.wikimedia.org/wiki/File:Writing.sv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www.pngall.com/stars-p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hyperlink" Target="https://ahmadiyya.uk/talim/online-classes/"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File:Thumbs_up_icon.svg" TargetMode="External"/><Relationship Id="rId13" Type="http://schemas.openxmlformats.org/officeDocument/2006/relationships/image" Target="../media/image15.jpg"/><Relationship Id="rId3" Type="http://schemas.openxmlformats.org/officeDocument/2006/relationships/image" Target="../media/image3.jpeg"/><Relationship Id="rId7" Type="http://schemas.openxmlformats.org/officeDocument/2006/relationships/image" Target="../media/image12.png"/><Relationship Id="rId12" Type="http://schemas.openxmlformats.org/officeDocument/2006/relationships/hyperlink" Target="https://myedmondsnews.com/2015/10/artfully-edmonds-october-ushers-in-laughter-wine-scarecrows-and-art/" TargetMode="Externa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hyperlink" Target="https://commons.wikimedia.org/wiki/File:Hand-Tastatur-SGBerlin-02.png" TargetMode="External"/><Relationship Id="rId11" Type="http://schemas.openxmlformats.org/officeDocument/2006/relationships/image" Target="../media/image14.jpg"/><Relationship Id="rId5" Type="http://schemas.openxmlformats.org/officeDocument/2006/relationships/image" Target="../media/image10.png"/><Relationship Id="rId10" Type="http://schemas.openxmlformats.org/officeDocument/2006/relationships/hyperlink" Target="https://commons.wikimedia.org/wiki/File:Writing.svg" TargetMode="External"/><Relationship Id="rId4" Type="http://schemas.openxmlformats.org/officeDocument/2006/relationships/image" Target="../media/image4.jpeg"/><Relationship Id="rId9" Type="http://schemas.openxmlformats.org/officeDocument/2006/relationships/image" Target="../media/image13.png"/><Relationship Id="rId14" Type="http://schemas.openxmlformats.org/officeDocument/2006/relationships/hyperlink" Target="https://madeinmaite.blogspot.com.e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madeinmaite.blogspot.com.es/" TargetMode="External"/><Relationship Id="rId3" Type="http://schemas.openxmlformats.org/officeDocument/2006/relationships/image" Target="../media/image3.jpeg"/><Relationship Id="rId7" Type="http://schemas.openxmlformats.org/officeDocument/2006/relationships/image" Target="../media/image15.jpg"/><Relationship Id="rId12" Type="http://schemas.openxmlformats.org/officeDocument/2006/relationships/hyperlink" Target="https://creativecommons.org/licenses/by-nc-sa/3.0/" TargetMode="Externa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hyperlink" Target="https://en.wikipedia.org/wiki/File:Thumbs_up_icon.svg" TargetMode="External"/><Relationship Id="rId11" Type="http://schemas.openxmlformats.org/officeDocument/2006/relationships/hyperlink" Target="http://clsiewert.wordpress.com/2013/07/29/the-enemy-by-charlie-higson-or-the-masochistic-reader/" TargetMode="External"/><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4.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File:Thumbs_up_icon.svg" TargetMode="External"/><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hyperlink" Target="https://madeinmaite.blogspot.com.es/" TargetMode="External"/><Relationship Id="rId5" Type="http://schemas.openxmlformats.org/officeDocument/2006/relationships/image" Target="../media/image15.jp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EAD1DCAE-69C7-46E8-9A3D-BFFF9FF3D021}"/>
              </a:ext>
            </a:extLst>
          </p:cNvPr>
          <p:cNvSpPr>
            <a:spLocks noGrp="1"/>
          </p:cNvSpPr>
          <p:nvPr>
            <p:ph type="subTitle" idx="1"/>
          </p:nvPr>
        </p:nvSpPr>
        <p:spPr>
          <a:xfrm>
            <a:off x="6001738" y="-1466856"/>
            <a:ext cx="4805691" cy="4772025"/>
          </a:xfrm>
        </p:spPr>
        <p:txBody>
          <a:bodyPr anchor="b">
            <a:normAutofit/>
          </a:bodyPr>
          <a:lstStyle/>
          <a:p>
            <a:r>
              <a:rPr lang="en-GB" sz="4800" dirty="0">
                <a:solidFill>
                  <a:srgbClr val="000000"/>
                </a:solidFill>
              </a:rPr>
              <a:t>Asalamalaikum &amp; Welcome </a:t>
            </a:r>
          </a:p>
          <a:p>
            <a:r>
              <a:rPr lang="en-GB" sz="4800" dirty="0">
                <a:solidFill>
                  <a:srgbClr val="000000"/>
                </a:solidFill>
              </a:rPr>
              <a:t>Your teacher is Sophia Ahmed </a:t>
            </a: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Description: SEND 3-1 (3).jpg">
            <a:extLst>
              <a:ext uri="{FF2B5EF4-FFF2-40B4-BE49-F238E27FC236}">
                <a16:creationId xmlns:a16="http://schemas.microsoft.com/office/drawing/2014/main" id="{0E96D981-F248-42CC-9BF5-2486A276B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8" t="6163" r="4726" b="6635"/>
          <a:stretch>
            <a:fillRect/>
          </a:stretch>
        </p:blipFill>
        <p:spPr bwMode="auto">
          <a:xfrm>
            <a:off x="340470" y="2467958"/>
            <a:ext cx="4141760" cy="2836484"/>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0" descr="Image result for images islam cartoons">
            <a:extLst>
              <a:ext uri="{FF2B5EF4-FFF2-40B4-BE49-F238E27FC236}">
                <a16:creationId xmlns:a16="http://schemas.microsoft.com/office/drawing/2014/main" id="{9FC83AA2-3F10-496F-91DB-99DF6DEDD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118" y="5092700"/>
            <a:ext cx="2222991"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Muslim Children - Download Free Vectors, Clipart Graphics &amp; Vector Art">
            <a:extLst>
              <a:ext uri="{FF2B5EF4-FFF2-40B4-BE49-F238E27FC236}">
                <a16:creationId xmlns:a16="http://schemas.microsoft.com/office/drawing/2014/main" id="{1F5ECC10-9696-4B59-A3B7-CB95CB9224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7848" y="4266066"/>
            <a:ext cx="2415196" cy="241519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D8ABEF8-33AA-4CA4-B52D-F3F2F0218309}"/>
              </a:ext>
            </a:extLst>
          </p:cNvPr>
          <p:cNvSpPr>
            <a:spLocks noGrp="1"/>
          </p:cNvSpPr>
          <p:nvPr>
            <p:ph type="sldNum" sz="quarter" idx="12"/>
          </p:nvPr>
        </p:nvSpPr>
        <p:spPr/>
        <p:txBody>
          <a:bodyPr/>
          <a:lstStyle/>
          <a:p>
            <a:fld id="{A34AAB41-BFFA-4B5F-ADEF-DD398812EE3C}" type="slidenum">
              <a:rPr lang="en-GB" sz="2000" b="1" smtClean="0">
                <a:solidFill>
                  <a:schemeClr val="tx1"/>
                </a:solidFill>
              </a:rPr>
              <a:t>1</a:t>
            </a:fld>
            <a:endParaRPr lang="en-GB" sz="2000" b="1" dirty="0">
              <a:solidFill>
                <a:schemeClr val="tx1"/>
              </a:solidFill>
            </a:endParaRPr>
          </a:p>
        </p:txBody>
      </p:sp>
      <p:pic>
        <p:nvPicPr>
          <p:cNvPr id="10" name="Picture 9">
            <a:extLst>
              <a:ext uri="{FF2B5EF4-FFF2-40B4-BE49-F238E27FC236}">
                <a16:creationId xmlns:a16="http://schemas.microsoft.com/office/drawing/2014/main" id="{647A67BD-A056-4F16-8230-1D7BF0E6FB61}"/>
              </a:ext>
            </a:extLst>
          </p:cNvPr>
          <p:cNvPicPr/>
          <p:nvPr/>
        </p:nvPicPr>
        <p:blipFill rotWithShape="1">
          <a:blip r:embed="rId6">
            <a:extLst>
              <a:ext uri="{28A0092B-C50C-407E-A947-70E740481C1C}">
                <a14:useLocalDpi xmlns:a14="http://schemas.microsoft.com/office/drawing/2010/main" val="0"/>
              </a:ext>
            </a:extLst>
          </a:blip>
          <a:srcRect l="33367" t="28797" r="31702" b="7134"/>
          <a:stretch/>
        </p:blipFill>
        <p:spPr bwMode="auto">
          <a:xfrm>
            <a:off x="6695760" y="3719579"/>
            <a:ext cx="3114686" cy="2961683"/>
          </a:xfrm>
          <a:prstGeom prst="rect">
            <a:avLst/>
          </a:prstGeom>
          <a:ln w="38100">
            <a:solidFill>
              <a:schemeClr val="tx1"/>
            </a:solid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CAA9ACF5-6182-412A-BF5C-BA59126AB25D}"/>
              </a:ext>
            </a:extLst>
          </p:cNvPr>
          <p:cNvPicPr/>
          <p:nvPr/>
        </p:nvPicPr>
        <p:blipFill rotWithShape="1">
          <a:blip r:embed="rId7"/>
          <a:srcRect l="29272" t="32884" r="49707" b="37440"/>
          <a:stretch/>
        </p:blipFill>
        <p:spPr bwMode="auto">
          <a:xfrm>
            <a:off x="10807429" y="1274230"/>
            <a:ext cx="1434847" cy="10700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01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810C9D-05D6-4E0E-9A1D-8455F496B23E}"/>
              </a:ext>
            </a:extLst>
          </p:cNvPr>
          <p:cNvPicPr/>
          <p:nvPr/>
        </p:nvPicPr>
        <p:blipFill rotWithShape="1">
          <a:blip r:embed="rId2">
            <a:extLst>
              <a:ext uri="{28A0092B-C50C-407E-A947-70E740481C1C}">
                <a14:useLocalDpi xmlns:a14="http://schemas.microsoft.com/office/drawing/2010/main" val="0"/>
              </a:ext>
            </a:extLst>
          </a:blip>
          <a:srcRect l="29288" t="69350" r="60096" b="7459"/>
          <a:stretch/>
        </p:blipFill>
        <p:spPr bwMode="auto">
          <a:xfrm>
            <a:off x="-293350" y="4256477"/>
            <a:ext cx="2263100" cy="2712001"/>
          </a:xfrm>
          <a:prstGeom prst="rect">
            <a:avLst/>
          </a:prstGeom>
          <a:noFill/>
          <a:ln>
            <a:noFill/>
          </a:ln>
          <a:extLst>
            <a:ext uri="{53640926-AAD7-44D8-BBD7-CCE9431645EC}">
              <a14:shadowObscured xmlns:a14="http://schemas.microsoft.com/office/drawing/2010/main"/>
            </a:ext>
          </a:extLst>
        </p:spPr>
      </p:pic>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a:xfrm>
            <a:off x="8119635" y="6288464"/>
            <a:ext cx="2743200" cy="365125"/>
          </a:xfrm>
        </p:spPr>
        <p:txBody>
          <a:bodyPr/>
          <a:lstStyle/>
          <a:p>
            <a:fld id="{A34AAB41-BFFA-4B5F-ADEF-DD398812EE3C}" type="slidenum">
              <a:rPr lang="en-GB" sz="2000" b="1" smtClean="0">
                <a:solidFill>
                  <a:schemeClr val="tx1"/>
                </a:solidFill>
              </a:rPr>
              <a:t>10</a:t>
            </a:fld>
            <a:endParaRPr lang="en-GB" sz="2000" b="1" dirty="0">
              <a:solidFill>
                <a:schemeClr val="tx1"/>
              </a:solidFill>
            </a:endParaRPr>
          </a:p>
        </p:txBody>
      </p:sp>
      <p:pic>
        <p:nvPicPr>
          <p:cNvPr id="19" name="Picture 18">
            <a:extLst>
              <a:ext uri="{FF2B5EF4-FFF2-40B4-BE49-F238E27FC236}">
                <a16:creationId xmlns:a16="http://schemas.microsoft.com/office/drawing/2014/main" id="{EB88C686-784A-44CD-A4AE-99DF413086D5}"/>
              </a:ext>
            </a:extLst>
          </p:cNvPr>
          <p:cNvPicPr/>
          <p:nvPr/>
        </p:nvPicPr>
        <p:blipFill rotWithShape="1">
          <a:blip r:embed="rId2">
            <a:extLst>
              <a:ext uri="{28A0092B-C50C-407E-A947-70E740481C1C}">
                <a14:useLocalDpi xmlns:a14="http://schemas.microsoft.com/office/drawing/2010/main" val="0"/>
              </a:ext>
            </a:extLst>
          </a:blip>
          <a:srcRect t="49237" r="91405" b="30962"/>
          <a:stretch/>
        </p:blipFill>
        <p:spPr bwMode="auto">
          <a:xfrm>
            <a:off x="10362656" y="4435595"/>
            <a:ext cx="2207415" cy="2217994"/>
          </a:xfrm>
          <a:prstGeom prst="rect">
            <a:avLst/>
          </a:prstGeom>
          <a:noFill/>
          <a:ln>
            <a:noFill/>
          </a:ln>
          <a:extLst>
            <a:ext uri="{53640926-AAD7-44D8-BBD7-CCE9431645EC}">
              <a14:shadowObscured xmlns:a14="http://schemas.microsoft.com/office/drawing/2010/main"/>
            </a:ext>
          </a:extLst>
        </p:spPr>
      </p:pic>
      <p:pic>
        <p:nvPicPr>
          <p:cNvPr id="4" name="Picture 2" descr="Old Book Painting by Alan Weiss | Saatchi Art">
            <a:extLst>
              <a:ext uri="{FF2B5EF4-FFF2-40B4-BE49-F238E27FC236}">
                <a16:creationId xmlns:a16="http://schemas.microsoft.com/office/drawing/2014/main" id="{627A2C68-B5B0-46F3-A5A9-CB44EBB20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344" y="2201758"/>
            <a:ext cx="2973558" cy="39622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8303D8-BDB0-4CD7-9383-79EBD0F29D4F}"/>
              </a:ext>
            </a:extLst>
          </p:cNvPr>
          <p:cNvSpPr txBox="1"/>
          <p:nvPr/>
        </p:nvSpPr>
        <p:spPr>
          <a:xfrm>
            <a:off x="3556513" y="848108"/>
            <a:ext cx="7306322" cy="707886"/>
          </a:xfrm>
          <a:prstGeom prst="rect">
            <a:avLst/>
          </a:prstGeom>
          <a:noFill/>
        </p:spPr>
        <p:txBody>
          <a:bodyPr wrap="square" rtlCol="0">
            <a:spAutoFit/>
          </a:bodyPr>
          <a:lstStyle/>
          <a:p>
            <a:pPr algn="ctr"/>
            <a:r>
              <a:rPr lang="en-GB" sz="4000" dirty="0"/>
              <a:t>Never judge a book by its cover…</a:t>
            </a:r>
          </a:p>
        </p:txBody>
      </p:sp>
      <p:pic>
        <p:nvPicPr>
          <p:cNvPr id="22" name="Picture 21" descr="How to paint with Acrylic on Canvas The Magic Book Live Streaming ...">
            <a:extLst>
              <a:ext uri="{FF2B5EF4-FFF2-40B4-BE49-F238E27FC236}">
                <a16:creationId xmlns:a16="http://schemas.microsoft.com/office/drawing/2014/main" id="{6A18F248-F59E-4CC6-854C-C7D50A85EB9C}"/>
              </a:ext>
            </a:extLst>
          </p:cNvPr>
          <p:cNvPicPr/>
          <p:nvPr/>
        </p:nvPicPr>
        <p:blipFill rotWithShape="1">
          <a:blip r:embed="rId5">
            <a:extLst>
              <a:ext uri="{28A0092B-C50C-407E-A947-70E740481C1C}">
                <a14:useLocalDpi xmlns:a14="http://schemas.microsoft.com/office/drawing/2010/main" val="0"/>
              </a:ext>
            </a:extLst>
          </a:blip>
          <a:srcRect r="13583"/>
          <a:stretch/>
        </p:blipFill>
        <p:spPr bwMode="auto">
          <a:xfrm>
            <a:off x="5218955" y="2459702"/>
            <a:ext cx="4953000" cy="32238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7664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p:txBody>
          <a:bodyPr/>
          <a:lstStyle/>
          <a:p>
            <a:fld id="{A34AAB41-BFFA-4B5F-ADEF-DD398812EE3C}" type="slidenum">
              <a:rPr lang="en-GB" sz="2000" b="1" smtClean="0">
                <a:solidFill>
                  <a:schemeClr val="tx1"/>
                </a:solidFill>
              </a:rPr>
              <a:t>11</a:t>
            </a:fld>
            <a:endParaRPr lang="en-GB" sz="2000" b="1" dirty="0">
              <a:solidFill>
                <a:schemeClr val="tx1"/>
              </a:solidFill>
            </a:endParaRPr>
          </a:p>
        </p:txBody>
      </p:sp>
      <p:grpSp>
        <p:nvGrpSpPr>
          <p:cNvPr id="9" name="Group 8">
            <a:extLst>
              <a:ext uri="{FF2B5EF4-FFF2-40B4-BE49-F238E27FC236}">
                <a16:creationId xmlns:a16="http://schemas.microsoft.com/office/drawing/2014/main" id="{E99BB66C-4705-4A7A-98DC-2F3B501D123A}"/>
              </a:ext>
            </a:extLst>
          </p:cNvPr>
          <p:cNvGrpSpPr/>
          <p:nvPr/>
        </p:nvGrpSpPr>
        <p:grpSpPr>
          <a:xfrm>
            <a:off x="407288" y="4134687"/>
            <a:ext cx="3648970" cy="2367967"/>
            <a:chOff x="3275612" y="1689128"/>
            <a:chExt cx="5158173" cy="3003493"/>
          </a:xfrm>
        </p:grpSpPr>
        <p:pic>
          <p:nvPicPr>
            <p:cNvPr id="10" name="Picture 9">
              <a:extLst>
                <a:ext uri="{FF2B5EF4-FFF2-40B4-BE49-F238E27FC236}">
                  <a16:creationId xmlns:a16="http://schemas.microsoft.com/office/drawing/2014/main" id="{9F580396-65DB-4EF5-82CB-66A8398AA532}"/>
                </a:ext>
              </a:extLst>
            </p:cNvPr>
            <p:cNvPicPr>
              <a:picLocks noChangeAspect="1"/>
            </p:cNvPicPr>
            <p:nvPr/>
          </p:nvPicPr>
          <p:blipFill>
            <a:blip r:embed="rId3"/>
            <a:stretch>
              <a:fillRect/>
            </a:stretch>
          </p:blipFill>
          <p:spPr>
            <a:xfrm>
              <a:off x="3275612" y="1689128"/>
              <a:ext cx="5158173" cy="3003493"/>
            </a:xfrm>
            <a:prstGeom prst="rect">
              <a:avLst/>
            </a:prstGeom>
            <a:ln>
              <a:solidFill>
                <a:srgbClr val="FF0000"/>
              </a:solidFill>
            </a:ln>
          </p:spPr>
        </p:pic>
        <p:cxnSp>
          <p:nvCxnSpPr>
            <p:cNvPr id="11" name="Straight Connector 10">
              <a:extLst>
                <a:ext uri="{FF2B5EF4-FFF2-40B4-BE49-F238E27FC236}">
                  <a16:creationId xmlns:a16="http://schemas.microsoft.com/office/drawing/2014/main" id="{8D1E28E0-CD20-4CD3-913B-6D8491097890}"/>
                </a:ext>
              </a:extLst>
            </p:cNvPr>
            <p:cNvCxnSpPr>
              <a:cxnSpLocks/>
            </p:cNvCxnSpPr>
            <p:nvPr/>
          </p:nvCxnSpPr>
          <p:spPr>
            <a:xfrm>
              <a:off x="4932010" y="2035521"/>
              <a:ext cx="1397041" cy="842897"/>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2" name="Picture 11" descr="A close up of a logo&#10;&#10;Description automatically generated">
            <a:extLst>
              <a:ext uri="{FF2B5EF4-FFF2-40B4-BE49-F238E27FC236}">
                <a16:creationId xmlns:a16="http://schemas.microsoft.com/office/drawing/2014/main" id="{85DF5120-6CCE-47A1-B4E6-987CF9F35EE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196186" y="3678331"/>
            <a:ext cx="2143098" cy="2406685"/>
          </a:xfrm>
          <a:prstGeom prst="rect">
            <a:avLst/>
          </a:prstGeom>
          <a:ln w="57150">
            <a:solidFill>
              <a:schemeClr val="tx1"/>
            </a:solidFill>
          </a:ln>
          <a:effectLst>
            <a:glow rad="63500">
              <a:schemeClr val="accent1">
                <a:satMod val="175000"/>
                <a:alpha val="40000"/>
              </a:schemeClr>
            </a:glow>
          </a:effectLst>
        </p:spPr>
      </p:pic>
      <p:cxnSp>
        <p:nvCxnSpPr>
          <p:cNvPr id="13" name="Straight Connector 12">
            <a:extLst>
              <a:ext uri="{FF2B5EF4-FFF2-40B4-BE49-F238E27FC236}">
                <a16:creationId xmlns:a16="http://schemas.microsoft.com/office/drawing/2014/main" id="{05337229-6B27-4174-8CBC-EFE9600E1CD2}"/>
              </a:ext>
            </a:extLst>
          </p:cNvPr>
          <p:cNvCxnSpPr>
            <a:cxnSpLocks/>
          </p:cNvCxnSpPr>
          <p:nvPr/>
        </p:nvCxnSpPr>
        <p:spPr>
          <a:xfrm>
            <a:off x="5285330" y="4158064"/>
            <a:ext cx="2143098" cy="1493974"/>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B1F67102-9C5F-4A46-A700-E50FBA1EF51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828205" y="3927944"/>
            <a:ext cx="1907461" cy="1907461"/>
          </a:xfrm>
          <a:prstGeom prst="rect">
            <a:avLst/>
          </a:prstGeom>
        </p:spPr>
      </p:pic>
      <p:cxnSp>
        <p:nvCxnSpPr>
          <p:cNvPr id="16" name="Straight Connector 15">
            <a:extLst>
              <a:ext uri="{FF2B5EF4-FFF2-40B4-BE49-F238E27FC236}">
                <a16:creationId xmlns:a16="http://schemas.microsoft.com/office/drawing/2014/main" id="{CEDEE4F5-F888-4859-917A-394D524FFFE4}"/>
              </a:ext>
            </a:extLst>
          </p:cNvPr>
          <p:cNvCxnSpPr>
            <a:cxnSpLocks/>
          </p:cNvCxnSpPr>
          <p:nvPr/>
        </p:nvCxnSpPr>
        <p:spPr>
          <a:xfrm>
            <a:off x="8770855" y="4134687"/>
            <a:ext cx="2143098" cy="1493974"/>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D6C6630-423F-44F1-A32B-06B1EB8E0352}"/>
              </a:ext>
            </a:extLst>
          </p:cNvPr>
          <p:cNvSpPr txBox="1"/>
          <p:nvPr/>
        </p:nvSpPr>
        <p:spPr>
          <a:xfrm>
            <a:off x="5513225" y="6010868"/>
            <a:ext cx="2267129" cy="954107"/>
          </a:xfrm>
          <a:prstGeom prst="rect">
            <a:avLst/>
          </a:prstGeom>
          <a:noFill/>
        </p:spPr>
        <p:txBody>
          <a:bodyPr wrap="square" rtlCol="0">
            <a:spAutoFit/>
          </a:bodyPr>
          <a:lstStyle/>
          <a:p>
            <a:r>
              <a:rPr lang="en-GB" sz="2800" dirty="0"/>
              <a:t>No chat in chat room</a:t>
            </a:r>
          </a:p>
        </p:txBody>
      </p:sp>
      <p:sp>
        <p:nvSpPr>
          <p:cNvPr id="18" name="TextBox 17">
            <a:extLst>
              <a:ext uri="{FF2B5EF4-FFF2-40B4-BE49-F238E27FC236}">
                <a16:creationId xmlns:a16="http://schemas.microsoft.com/office/drawing/2014/main" id="{C804A644-B640-49F8-832A-ADECF5EE6122}"/>
              </a:ext>
            </a:extLst>
          </p:cNvPr>
          <p:cNvSpPr txBox="1"/>
          <p:nvPr/>
        </p:nvSpPr>
        <p:spPr>
          <a:xfrm>
            <a:off x="9006491" y="5887996"/>
            <a:ext cx="2267129" cy="523220"/>
          </a:xfrm>
          <a:prstGeom prst="rect">
            <a:avLst/>
          </a:prstGeom>
          <a:noFill/>
        </p:spPr>
        <p:txBody>
          <a:bodyPr wrap="square" rtlCol="0">
            <a:spAutoFit/>
          </a:bodyPr>
          <a:lstStyle/>
          <a:p>
            <a:r>
              <a:rPr lang="en-GB" sz="2800" dirty="0"/>
              <a:t>No cameras</a:t>
            </a:r>
          </a:p>
        </p:txBody>
      </p:sp>
      <p:pic>
        <p:nvPicPr>
          <p:cNvPr id="19" name="Picture 18">
            <a:extLst>
              <a:ext uri="{FF2B5EF4-FFF2-40B4-BE49-F238E27FC236}">
                <a16:creationId xmlns:a16="http://schemas.microsoft.com/office/drawing/2014/main" id="{6D367D20-2863-42B5-BFD7-4FF389BCE64B}"/>
              </a:ext>
            </a:extLst>
          </p:cNvPr>
          <p:cNvPicPr/>
          <p:nvPr/>
        </p:nvPicPr>
        <p:blipFill rotWithShape="1">
          <a:blip r:embed="rId8"/>
          <a:srcRect l="64171" t="39334" r="27339" b="52083"/>
          <a:stretch/>
        </p:blipFill>
        <p:spPr bwMode="auto">
          <a:xfrm>
            <a:off x="4669655" y="997634"/>
            <a:ext cx="3082290" cy="1752600"/>
          </a:xfrm>
          <a:prstGeom prst="rect">
            <a:avLst/>
          </a:prstGeom>
          <a:ln w="57150">
            <a:solidFill>
              <a:schemeClr val="tx1"/>
            </a:solidFill>
          </a:ln>
          <a:effectLst>
            <a:glow rad="228600">
              <a:schemeClr val="accent1">
                <a:satMod val="175000"/>
                <a:alpha val="40000"/>
              </a:schemeClr>
            </a:glow>
          </a:effectLst>
          <a:extLst>
            <a:ext uri="{53640926-AAD7-44D8-BBD7-CCE9431645EC}">
              <a14:shadowObscured xmlns:a14="http://schemas.microsoft.com/office/drawing/2010/main"/>
            </a:ext>
          </a:extLst>
        </p:spPr>
      </p:pic>
      <p:pic>
        <p:nvPicPr>
          <p:cNvPr id="22" name="Graphic 21">
            <a:extLst>
              <a:ext uri="{FF2B5EF4-FFF2-40B4-BE49-F238E27FC236}">
                <a16:creationId xmlns:a16="http://schemas.microsoft.com/office/drawing/2014/main" id="{A4F1F562-FA4C-4329-88A3-3D203AEBD1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3400488" y="1375117"/>
            <a:ext cx="871980" cy="997634"/>
          </a:xfrm>
          <a:prstGeom prst="rect">
            <a:avLst/>
          </a:prstGeom>
        </p:spPr>
      </p:pic>
    </p:spTree>
    <p:extLst>
      <p:ext uri="{BB962C8B-B14F-4D97-AF65-F5344CB8AC3E}">
        <p14:creationId xmlns:p14="http://schemas.microsoft.com/office/powerpoint/2010/main" val="1734967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Image result for images islam cartoons">
            <a:extLst>
              <a:ext uri="{FF2B5EF4-FFF2-40B4-BE49-F238E27FC236}">
                <a16:creationId xmlns:a16="http://schemas.microsoft.com/office/drawing/2014/main" id="{05B9FD3C-59CE-4ED0-90EC-CA9B8E475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72066"/>
            <a:ext cx="1989056" cy="145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uslim Children - Download Free Vectors, Clipart Graphics &amp; Vector Art">
            <a:extLst>
              <a:ext uri="{FF2B5EF4-FFF2-40B4-BE49-F238E27FC236}">
                <a16:creationId xmlns:a16="http://schemas.microsoft.com/office/drawing/2014/main" id="{D4214916-2EAE-4CBC-A0A4-1A3C8D14E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6734" y="4958498"/>
            <a:ext cx="1834071" cy="183407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p:txBody>
          <a:bodyPr/>
          <a:lstStyle/>
          <a:p>
            <a:fld id="{A34AAB41-BFFA-4B5F-ADEF-DD398812EE3C}" type="slidenum">
              <a:rPr lang="en-GB" sz="2000" b="1" smtClean="0">
                <a:solidFill>
                  <a:schemeClr val="tx1"/>
                </a:solidFill>
              </a:rPr>
              <a:t>12</a:t>
            </a:fld>
            <a:endParaRPr lang="en-GB" sz="2000" b="1" dirty="0">
              <a:solidFill>
                <a:schemeClr val="tx1"/>
              </a:solidFill>
            </a:endParaRPr>
          </a:p>
        </p:txBody>
      </p:sp>
      <p:sp>
        <p:nvSpPr>
          <p:cNvPr id="6" name="Subtitle 2">
            <a:extLst>
              <a:ext uri="{FF2B5EF4-FFF2-40B4-BE49-F238E27FC236}">
                <a16:creationId xmlns:a16="http://schemas.microsoft.com/office/drawing/2014/main" id="{34371EAE-D9C3-499B-A453-C5E6A7DE6DDD}"/>
              </a:ext>
            </a:extLst>
          </p:cNvPr>
          <p:cNvSpPr txBox="1">
            <a:spLocks/>
          </p:cNvSpPr>
          <p:nvPr/>
        </p:nvSpPr>
        <p:spPr>
          <a:xfrm>
            <a:off x="1093123" y="3266580"/>
            <a:ext cx="9688585" cy="2390844"/>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dirty="0">
                <a:solidFill>
                  <a:srgbClr val="000000"/>
                </a:solidFill>
              </a:rPr>
              <a:t>Todays Learning Objectives…</a:t>
            </a:r>
          </a:p>
          <a:p>
            <a:pPr marL="0" indent="0" algn="ctr">
              <a:buNone/>
            </a:pPr>
            <a:endParaRPr lang="en-GB" sz="4400" dirty="0">
              <a:solidFill>
                <a:srgbClr val="000000"/>
              </a:solidFill>
            </a:endParaRPr>
          </a:p>
          <a:p>
            <a:pPr>
              <a:buFont typeface="Wingdings" panose="05000000000000000000" pitchFamily="2" charset="2"/>
              <a:buChar char="ü"/>
            </a:pPr>
            <a:r>
              <a:rPr lang="en-GB" sz="4400" dirty="0">
                <a:solidFill>
                  <a:srgbClr val="000000"/>
                </a:solidFill>
              </a:rPr>
              <a:t> I am able to recount the events of Hazrat Ibrahim’s (as) life and explain why he is so important to Muslims.</a:t>
            </a:r>
          </a:p>
          <a:p>
            <a:pPr>
              <a:buFont typeface="Wingdings" panose="05000000000000000000" pitchFamily="2" charset="2"/>
              <a:buChar char="ü"/>
            </a:pPr>
            <a:r>
              <a:rPr lang="en-GB" sz="4400" dirty="0">
                <a:solidFill>
                  <a:srgbClr val="000000"/>
                </a:solidFill>
              </a:rPr>
              <a:t>I can explain what the five pillars of Islam are and why they are so important.</a:t>
            </a:r>
          </a:p>
        </p:txBody>
      </p:sp>
      <p:pic>
        <p:nvPicPr>
          <p:cNvPr id="9" name="Picture 3" descr="Screen Shot 2019-01-23 at 20">
            <a:extLst>
              <a:ext uri="{FF2B5EF4-FFF2-40B4-BE49-F238E27FC236}">
                <a16:creationId xmlns:a16="http://schemas.microsoft.com/office/drawing/2014/main" id="{96C25A35-4794-4B9B-9585-0FF667C7E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088"/>
          <a:stretch>
            <a:fillRect/>
          </a:stretch>
        </p:blipFill>
        <p:spPr bwMode="auto">
          <a:xfrm>
            <a:off x="5407152" y="5219700"/>
            <a:ext cx="18288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049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icture containing text, map&#10;&#10;Description automatically generated">
            <a:extLst>
              <a:ext uri="{FF2B5EF4-FFF2-40B4-BE49-F238E27FC236}">
                <a16:creationId xmlns:a16="http://schemas.microsoft.com/office/drawing/2014/main" id="{D109007F-EEFE-4844-B6BB-DD62C9E328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67573" y="643467"/>
            <a:ext cx="4456852" cy="557106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325C368-FEB0-4E86-B34A-5670AC5F2B03}"/>
              </a:ext>
            </a:extLst>
          </p:cNvPr>
          <p:cNvCxnSpPr>
            <a:cxnSpLocks/>
          </p:cNvCxnSpPr>
          <p:nvPr/>
        </p:nvCxnSpPr>
        <p:spPr>
          <a:xfrm flipH="1">
            <a:off x="2610035" y="5637229"/>
            <a:ext cx="2420463"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5" name="Straight Arrow Connector 4">
            <a:extLst>
              <a:ext uri="{FF2B5EF4-FFF2-40B4-BE49-F238E27FC236}">
                <a16:creationId xmlns:a16="http://schemas.microsoft.com/office/drawing/2014/main" id="{8AFBDCDB-BD5A-4D9C-9D04-BC244D910CE4}"/>
              </a:ext>
            </a:extLst>
          </p:cNvPr>
          <p:cNvCxnSpPr>
            <a:cxnSpLocks/>
          </p:cNvCxnSpPr>
          <p:nvPr/>
        </p:nvCxnSpPr>
        <p:spPr>
          <a:xfrm flipV="1">
            <a:off x="7151803" y="1545996"/>
            <a:ext cx="1942381" cy="65988"/>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6" name="TextBox 5">
            <a:extLst>
              <a:ext uri="{FF2B5EF4-FFF2-40B4-BE49-F238E27FC236}">
                <a16:creationId xmlns:a16="http://schemas.microsoft.com/office/drawing/2014/main" id="{5977FE10-DA69-49BA-B5B7-A84DC0B5538E}"/>
              </a:ext>
            </a:extLst>
          </p:cNvPr>
          <p:cNvSpPr txBox="1"/>
          <p:nvPr/>
        </p:nvSpPr>
        <p:spPr>
          <a:xfrm>
            <a:off x="9094184" y="919486"/>
            <a:ext cx="2144947" cy="1384995"/>
          </a:xfrm>
          <a:prstGeom prst="rect">
            <a:avLst/>
          </a:prstGeom>
          <a:noFill/>
        </p:spPr>
        <p:txBody>
          <a:bodyPr wrap="square" rtlCol="0">
            <a:spAutoFit/>
          </a:bodyPr>
          <a:lstStyle/>
          <a:p>
            <a:pPr algn="ctr"/>
            <a:r>
              <a:rPr lang="en-GB" sz="2800" b="1" dirty="0"/>
              <a:t>Hazrat Noah/Nuh (as)</a:t>
            </a:r>
          </a:p>
        </p:txBody>
      </p:sp>
      <p:sp>
        <p:nvSpPr>
          <p:cNvPr id="10" name="TextBox 9">
            <a:extLst>
              <a:ext uri="{FF2B5EF4-FFF2-40B4-BE49-F238E27FC236}">
                <a16:creationId xmlns:a16="http://schemas.microsoft.com/office/drawing/2014/main" id="{05002989-2C7A-44DB-8B60-BC7A7D1EC9F1}"/>
              </a:ext>
            </a:extLst>
          </p:cNvPr>
          <p:cNvSpPr txBox="1"/>
          <p:nvPr/>
        </p:nvSpPr>
        <p:spPr>
          <a:xfrm>
            <a:off x="180815" y="4944731"/>
            <a:ext cx="2230770" cy="1384995"/>
          </a:xfrm>
          <a:prstGeom prst="rect">
            <a:avLst/>
          </a:prstGeom>
          <a:noFill/>
        </p:spPr>
        <p:txBody>
          <a:bodyPr wrap="square" rtlCol="0">
            <a:spAutoFit/>
          </a:bodyPr>
          <a:lstStyle/>
          <a:p>
            <a:pPr algn="ctr"/>
            <a:r>
              <a:rPr lang="en-GB" sz="2800" b="1" dirty="0"/>
              <a:t>Hazrat Muhammad (</a:t>
            </a:r>
            <a:r>
              <a:rPr lang="en-GB" sz="2800" b="1" dirty="0" err="1"/>
              <a:t>sa</a:t>
            </a:r>
            <a:r>
              <a:rPr lang="en-GB" sz="2800" b="1" dirty="0"/>
              <a:t>)</a:t>
            </a:r>
          </a:p>
        </p:txBody>
      </p:sp>
      <p:sp>
        <p:nvSpPr>
          <p:cNvPr id="7" name="Slide Number Placeholder 6">
            <a:extLst>
              <a:ext uri="{FF2B5EF4-FFF2-40B4-BE49-F238E27FC236}">
                <a16:creationId xmlns:a16="http://schemas.microsoft.com/office/drawing/2014/main" id="{92DCC92B-D59D-4511-85A8-3A1885C61449}"/>
              </a:ext>
            </a:extLst>
          </p:cNvPr>
          <p:cNvSpPr>
            <a:spLocks noGrp="1"/>
          </p:cNvSpPr>
          <p:nvPr>
            <p:ph type="sldNum" sz="quarter" idx="12"/>
          </p:nvPr>
        </p:nvSpPr>
        <p:spPr/>
        <p:txBody>
          <a:bodyPr/>
          <a:lstStyle/>
          <a:p>
            <a:fld id="{A34AAB41-BFFA-4B5F-ADEF-DD398812EE3C}" type="slidenum">
              <a:rPr lang="en-GB" sz="2000" b="1" smtClean="0">
                <a:solidFill>
                  <a:schemeClr val="tx1"/>
                </a:solidFill>
              </a:rPr>
              <a:t>13</a:t>
            </a:fld>
            <a:endParaRPr lang="en-GB" sz="2000" b="1" dirty="0">
              <a:solidFill>
                <a:schemeClr val="tx1"/>
              </a:solidFill>
            </a:endParaRPr>
          </a:p>
        </p:txBody>
      </p:sp>
      <p:sp>
        <p:nvSpPr>
          <p:cNvPr id="8" name="Text Box 2">
            <a:extLst>
              <a:ext uri="{FF2B5EF4-FFF2-40B4-BE49-F238E27FC236}">
                <a16:creationId xmlns:a16="http://schemas.microsoft.com/office/drawing/2014/main" id="{19DB3C1E-94CC-47CB-8077-34152D77E02A}"/>
              </a:ext>
            </a:extLst>
          </p:cNvPr>
          <p:cNvSpPr txBox="1">
            <a:spLocks noChangeArrowheads="1"/>
          </p:cNvSpPr>
          <p:nvPr/>
        </p:nvSpPr>
        <p:spPr bwMode="auto">
          <a:xfrm>
            <a:off x="4752974" y="5891836"/>
            <a:ext cx="2686050" cy="31265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1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Hazrat Mirza Ghulam Ahmad (as</a:t>
            </a:r>
            <a:r>
              <a:rPr lang="en-GB"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AA7EE283-55F0-4784-A448-49EE9C5B2A47}"/>
              </a:ext>
            </a:extLst>
          </p:cNvPr>
          <p:cNvSpPr txBox="1">
            <a:spLocks noChangeArrowheads="1"/>
          </p:cNvSpPr>
          <p:nvPr/>
        </p:nvSpPr>
        <p:spPr bwMode="auto">
          <a:xfrm>
            <a:off x="6647561" y="5631572"/>
            <a:ext cx="504242" cy="31432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a:t>
            </a:r>
            <a:r>
              <a:rPr lang="en-GB" sz="1400" b="1" dirty="0" err="1">
                <a:effectLst/>
                <a:latin typeface="Calibri" panose="020F0502020204030204" pitchFamily="34" charset="0"/>
                <a:ea typeface="Calibri" panose="020F0502020204030204" pitchFamily="34" charset="0"/>
                <a:cs typeface="Times New Roman" panose="02020603050405020304" pitchFamily="18" charset="0"/>
              </a:rPr>
              <a:t>sa</a:t>
            </a:r>
            <a:r>
              <a:rPr lang="en-GB"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8A5B8397-67AA-47AF-905D-4B8D93537087}"/>
              </a:ext>
            </a:extLst>
          </p:cNvPr>
          <p:cNvCxnSpPr>
            <a:cxnSpLocks/>
          </p:cNvCxnSpPr>
          <p:nvPr/>
        </p:nvCxnSpPr>
        <p:spPr>
          <a:xfrm>
            <a:off x="7861981" y="6048161"/>
            <a:ext cx="1752536"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14" name="TextBox 13">
            <a:extLst>
              <a:ext uri="{FF2B5EF4-FFF2-40B4-BE49-F238E27FC236}">
                <a16:creationId xmlns:a16="http://schemas.microsoft.com/office/drawing/2014/main" id="{06DCE43C-6BB4-4283-8555-21E01FC23C0A}"/>
              </a:ext>
            </a:extLst>
          </p:cNvPr>
          <p:cNvSpPr txBox="1"/>
          <p:nvPr/>
        </p:nvSpPr>
        <p:spPr>
          <a:xfrm>
            <a:off x="9581963" y="5096236"/>
            <a:ext cx="2144947" cy="1384995"/>
          </a:xfrm>
          <a:prstGeom prst="rect">
            <a:avLst/>
          </a:prstGeom>
          <a:noFill/>
        </p:spPr>
        <p:txBody>
          <a:bodyPr wrap="square" rtlCol="0">
            <a:spAutoFit/>
          </a:bodyPr>
          <a:lstStyle/>
          <a:p>
            <a:pPr algn="ctr"/>
            <a:r>
              <a:rPr lang="en-GB" sz="2800" b="1" dirty="0"/>
              <a:t>Hazrat Mirza Ghulam Ahmad (as)</a:t>
            </a:r>
          </a:p>
        </p:txBody>
      </p:sp>
      <p:cxnSp>
        <p:nvCxnSpPr>
          <p:cNvPr id="15" name="Straight Arrow Connector 14">
            <a:extLst>
              <a:ext uri="{FF2B5EF4-FFF2-40B4-BE49-F238E27FC236}">
                <a16:creationId xmlns:a16="http://schemas.microsoft.com/office/drawing/2014/main" id="{BC34A41F-3357-477C-BED2-FE5DA4C2CF6E}"/>
              </a:ext>
            </a:extLst>
          </p:cNvPr>
          <p:cNvCxnSpPr>
            <a:cxnSpLocks/>
          </p:cNvCxnSpPr>
          <p:nvPr/>
        </p:nvCxnSpPr>
        <p:spPr>
          <a:xfrm>
            <a:off x="6095999" y="5685633"/>
            <a:ext cx="0" cy="2602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264EFB1-7FC8-49E5-8F56-A0D0B80B0AA8}"/>
              </a:ext>
            </a:extLst>
          </p:cNvPr>
          <p:cNvSpPr txBox="1"/>
          <p:nvPr/>
        </p:nvSpPr>
        <p:spPr>
          <a:xfrm>
            <a:off x="180815" y="1768801"/>
            <a:ext cx="2867196" cy="1384995"/>
          </a:xfrm>
          <a:prstGeom prst="rect">
            <a:avLst/>
          </a:prstGeom>
          <a:noFill/>
        </p:spPr>
        <p:txBody>
          <a:bodyPr wrap="square" rtlCol="0">
            <a:spAutoFit/>
          </a:bodyPr>
          <a:lstStyle/>
          <a:p>
            <a:pPr algn="ctr"/>
            <a:r>
              <a:rPr lang="en-GB" sz="2800" b="1" dirty="0"/>
              <a:t>Hazrat Abraham/Ibrahim (as)</a:t>
            </a:r>
          </a:p>
        </p:txBody>
      </p:sp>
      <p:cxnSp>
        <p:nvCxnSpPr>
          <p:cNvPr id="16" name="Straight Arrow Connector 15">
            <a:extLst>
              <a:ext uri="{FF2B5EF4-FFF2-40B4-BE49-F238E27FC236}">
                <a16:creationId xmlns:a16="http://schemas.microsoft.com/office/drawing/2014/main" id="{A9DFECBD-70F1-47B4-B855-B51D1AE5048D}"/>
              </a:ext>
            </a:extLst>
          </p:cNvPr>
          <p:cNvCxnSpPr>
            <a:cxnSpLocks/>
          </p:cNvCxnSpPr>
          <p:nvPr/>
        </p:nvCxnSpPr>
        <p:spPr>
          <a:xfrm flipH="1">
            <a:off x="3032781" y="2698718"/>
            <a:ext cx="1594841"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47776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1588F-4F8D-4CB9-B66F-1912A5916C9F}"/>
              </a:ext>
            </a:extLst>
          </p:cNvPr>
          <p:cNvSpPr>
            <a:spLocks noGrp="1"/>
          </p:cNvSpPr>
          <p:nvPr>
            <p:ph type="sldNum" sz="quarter" idx="12"/>
          </p:nvPr>
        </p:nvSpPr>
        <p:spPr/>
        <p:txBody>
          <a:bodyPr/>
          <a:lstStyle/>
          <a:p>
            <a:fld id="{A34AAB41-BFFA-4B5F-ADEF-DD398812EE3C}" type="slidenum">
              <a:rPr lang="en-GB" smtClean="0"/>
              <a:t>14</a:t>
            </a:fld>
            <a:endParaRPr lang="en-GB"/>
          </a:p>
        </p:txBody>
      </p:sp>
      <p:pic>
        <p:nvPicPr>
          <p:cNvPr id="3" name="Picture 2" descr="Description: SEND 3-1 (3).jpg">
            <a:extLst>
              <a:ext uri="{FF2B5EF4-FFF2-40B4-BE49-F238E27FC236}">
                <a16:creationId xmlns:a16="http://schemas.microsoft.com/office/drawing/2014/main" id="{B6B428BD-0719-4A4E-8C9D-7500C38AE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descr="ᐈ Arabic symbol for love and peace stock vectors, Royalty Free ...">
            <a:extLst>
              <a:ext uri="{FF2B5EF4-FFF2-40B4-BE49-F238E27FC236}">
                <a16:creationId xmlns:a16="http://schemas.microsoft.com/office/drawing/2014/main" id="{B64516CD-B1B5-4DCA-9444-BA58E312F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968" y="740727"/>
            <a:ext cx="8557070" cy="598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61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p:txBody>
          <a:bodyPr/>
          <a:lstStyle/>
          <a:p>
            <a:fld id="{A34AAB41-BFFA-4B5F-ADEF-DD398812EE3C}" type="slidenum">
              <a:rPr lang="en-GB" sz="2000" b="1" smtClean="0">
                <a:solidFill>
                  <a:schemeClr val="tx1"/>
                </a:solidFill>
              </a:rPr>
              <a:t>15</a:t>
            </a:fld>
            <a:endParaRPr lang="en-GB" sz="2000" b="1" dirty="0">
              <a:solidFill>
                <a:schemeClr val="tx1"/>
              </a:solidFill>
            </a:endParaRPr>
          </a:p>
        </p:txBody>
      </p:sp>
      <p:sp>
        <p:nvSpPr>
          <p:cNvPr id="6" name="Subtitle 2">
            <a:extLst>
              <a:ext uri="{FF2B5EF4-FFF2-40B4-BE49-F238E27FC236}">
                <a16:creationId xmlns:a16="http://schemas.microsoft.com/office/drawing/2014/main" id="{F8BEE70D-0EB9-479D-80A2-6555C8ABBBA7}"/>
              </a:ext>
            </a:extLst>
          </p:cNvPr>
          <p:cNvSpPr txBox="1">
            <a:spLocks/>
          </p:cNvSpPr>
          <p:nvPr/>
        </p:nvSpPr>
        <p:spPr>
          <a:xfrm>
            <a:off x="881062" y="564716"/>
            <a:ext cx="10472738" cy="3688708"/>
          </a:xfrm>
          <a:prstGeom prst="rect">
            <a:avLst/>
          </a:prstGeom>
        </p:spPr>
        <p:txBody>
          <a:bodyPr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5400" dirty="0">
                <a:solidFill>
                  <a:srgbClr val="000000"/>
                </a:solidFill>
              </a:rPr>
              <a:t>Let’s review our previous learning!</a:t>
            </a:r>
          </a:p>
          <a:p>
            <a:pPr marL="0" indent="0" algn="ctr">
              <a:buNone/>
            </a:pPr>
            <a:endParaRPr lang="en-GB" sz="5400" dirty="0">
              <a:solidFill>
                <a:srgbClr val="000000"/>
              </a:solidFill>
            </a:endParaRPr>
          </a:p>
          <a:p>
            <a:pPr marL="0" indent="0" algn="ctr">
              <a:buNone/>
            </a:pPr>
            <a:r>
              <a:rPr lang="en-GB" sz="5400" dirty="0">
                <a:solidFill>
                  <a:srgbClr val="000000"/>
                </a:solidFill>
              </a:rPr>
              <a:t>Can you remember where we left the story of Hazrat Ibrahim (as)? </a:t>
            </a:r>
          </a:p>
        </p:txBody>
      </p:sp>
      <p:pic>
        <p:nvPicPr>
          <p:cNvPr id="14" name="Picture 13" descr="A picture containing room&#10;&#10;Description automatically generated">
            <a:extLst>
              <a:ext uri="{FF2B5EF4-FFF2-40B4-BE49-F238E27FC236}">
                <a16:creationId xmlns:a16="http://schemas.microsoft.com/office/drawing/2014/main" id="{640F22C4-C38B-4EFE-AEDF-6C412636B01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22884" y="4275617"/>
            <a:ext cx="2445858" cy="2445858"/>
          </a:xfrm>
          <a:prstGeom prst="rect">
            <a:avLst/>
          </a:prstGeom>
        </p:spPr>
      </p:pic>
      <p:grpSp>
        <p:nvGrpSpPr>
          <p:cNvPr id="8" name="Group 7">
            <a:extLst>
              <a:ext uri="{FF2B5EF4-FFF2-40B4-BE49-F238E27FC236}">
                <a16:creationId xmlns:a16="http://schemas.microsoft.com/office/drawing/2014/main" id="{AA5238AF-0A2B-4BA6-B86B-2CBFA1016949}"/>
              </a:ext>
            </a:extLst>
          </p:cNvPr>
          <p:cNvGrpSpPr/>
          <p:nvPr/>
        </p:nvGrpSpPr>
        <p:grpSpPr>
          <a:xfrm>
            <a:off x="7239000" y="4362401"/>
            <a:ext cx="3195320" cy="2008000"/>
            <a:chOff x="3151573" y="3546692"/>
            <a:chExt cx="5573507" cy="2869830"/>
          </a:xfrm>
        </p:grpSpPr>
        <p:grpSp>
          <p:nvGrpSpPr>
            <p:cNvPr id="9" name="Group 8">
              <a:extLst>
                <a:ext uri="{FF2B5EF4-FFF2-40B4-BE49-F238E27FC236}">
                  <a16:creationId xmlns:a16="http://schemas.microsoft.com/office/drawing/2014/main" id="{8542AF4A-0F54-4AC0-974B-1B4592D356CC}"/>
                </a:ext>
              </a:extLst>
            </p:cNvPr>
            <p:cNvGrpSpPr/>
            <p:nvPr/>
          </p:nvGrpSpPr>
          <p:grpSpPr>
            <a:xfrm>
              <a:off x="3151573" y="3546692"/>
              <a:ext cx="4117755" cy="2840697"/>
              <a:chOff x="1213587" y="670569"/>
              <a:chExt cx="6357920" cy="4469752"/>
            </a:xfrm>
          </p:grpSpPr>
          <p:pic>
            <p:nvPicPr>
              <p:cNvPr id="11" name="Picture 10" descr="A close up of a logo&#10;&#10;Description automatically generated">
                <a:extLst>
                  <a:ext uri="{FF2B5EF4-FFF2-40B4-BE49-F238E27FC236}">
                    <a16:creationId xmlns:a16="http://schemas.microsoft.com/office/drawing/2014/main" id="{717D5F89-EDA7-4D33-910D-4697411F4C8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13587" y="3096963"/>
                <a:ext cx="1925539" cy="2032568"/>
              </a:xfrm>
              <a:prstGeom prst="rect">
                <a:avLst/>
              </a:prstGeom>
              <a:ln w="57150">
                <a:solidFill>
                  <a:schemeClr val="tx1"/>
                </a:solidFill>
              </a:ln>
              <a:effectLst>
                <a:glow rad="63500">
                  <a:schemeClr val="accent1">
                    <a:satMod val="175000"/>
                    <a:alpha val="40000"/>
                  </a:schemeClr>
                </a:glow>
              </a:effectLst>
            </p:spPr>
          </p:pic>
          <p:grpSp>
            <p:nvGrpSpPr>
              <p:cNvPr id="12" name="Group 11">
                <a:extLst>
                  <a:ext uri="{FF2B5EF4-FFF2-40B4-BE49-F238E27FC236}">
                    <a16:creationId xmlns:a16="http://schemas.microsoft.com/office/drawing/2014/main" id="{2C2BDB59-7528-4A1E-BCAE-601F13A3581B}"/>
                  </a:ext>
                </a:extLst>
              </p:cNvPr>
              <p:cNvGrpSpPr/>
              <p:nvPr/>
            </p:nvGrpSpPr>
            <p:grpSpPr>
              <a:xfrm>
                <a:off x="3291220" y="670569"/>
                <a:ext cx="4280287" cy="4469752"/>
                <a:chOff x="3932243" y="886012"/>
                <a:chExt cx="4280287" cy="4469752"/>
              </a:xfrm>
            </p:grpSpPr>
            <p:pic>
              <p:nvPicPr>
                <p:cNvPr id="13" name="Picture 12" descr="A picture containing light, food&#10;&#10;Description automatically generated">
                  <a:extLst>
                    <a:ext uri="{FF2B5EF4-FFF2-40B4-BE49-F238E27FC236}">
                      <a16:creationId xmlns:a16="http://schemas.microsoft.com/office/drawing/2014/main" id="{C260FFC2-B08C-4CF3-BEB3-748490AF86E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429569" y="886012"/>
                  <a:ext cx="1820003" cy="1985458"/>
                </a:xfrm>
                <a:prstGeom prst="rect">
                  <a:avLst/>
                </a:prstGeom>
                <a:ln w="57150">
                  <a:solidFill>
                    <a:schemeClr val="tx1"/>
                  </a:solidFill>
                </a:ln>
                <a:effectLst>
                  <a:glow rad="63500">
                    <a:schemeClr val="accent1">
                      <a:satMod val="175000"/>
                      <a:alpha val="40000"/>
                    </a:schemeClr>
                  </a:glow>
                </a:effectLst>
              </p:spPr>
            </p:pic>
            <p:pic>
              <p:nvPicPr>
                <p:cNvPr id="15" name="Picture 14" descr="A picture containing table&#10;&#10;Description automatically generated">
                  <a:extLst>
                    <a:ext uri="{FF2B5EF4-FFF2-40B4-BE49-F238E27FC236}">
                      <a16:creationId xmlns:a16="http://schemas.microsoft.com/office/drawing/2014/main" id="{D2544399-02E8-4D7F-B547-1C261C0B4D1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932243" y="3312406"/>
                  <a:ext cx="2032568" cy="2032568"/>
                </a:xfrm>
                <a:prstGeom prst="rect">
                  <a:avLst/>
                </a:prstGeom>
                <a:ln w="57150">
                  <a:solidFill>
                    <a:schemeClr val="tx1"/>
                  </a:solidFill>
                </a:ln>
                <a:effectLst>
                  <a:glow rad="63500">
                    <a:schemeClr val="accent1">
                      <a:satMod val="175000"/>
                      <a:alpha val="40000"/>
                    </a:schemeClr>
                  </a:glow>
                </a:effectLst>
              </p:spPr>
            </p:pic>
            <p:pic>
              <p:nvPicPr>
                <p:cNvPr id="18" name="Picture 17" descr="A close up of a sign&#10;&#10;Description automatically generated">
                  <a:extLst>
                    <a:ext uri="{FF2B5EF4-FFF2-40B4-BE49-F238E27FC236}">
                      <a16:creationId xmlns:a16="http://schemas.microsoft.com/office/drawing/2014/main" id="{C35E67EC-A421-499B-A396-2233C14D841D}"/>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6179961" y="3312406"/>
                  <a:ext cx="2032569" cy="2043358"/>
                </a:xfrm>
                <a:prstGeom prst="rect">
                  <a:avLst/>
                </a:prstGeom>
                <a:ln w="57150">
                  <a:solidFill>
                    <a:schemeClr val="tx1"/>
                  </a:solidFill>
                </a:ln>
                <a:effectLst>
                  <a:glow rad="63500">
                    <a:schemeClr val="accent1">
                      <a:satMod val="175000"/>
                      <a:alpha val="40000"/>
                    </a:schemeClr>
                  </a:glow>
                </a:effectLst>
              </p:spPr>
            </p:pic>
          </p:grpSp>
        </p:grpSp>
        <p:pic>
          <p:nvPicPr>
            <p:cNvPr id="10" name="Picture 9" descr="A picture containing drawing&#10;&#10;Description automatically generated">
              <a:extLst>
                <a:ext uri="{FF2B5EF4-FFF2-40B4-BE49-F238E27FC236}">
                  <a16:creationId xmlns:a16="http://schemas.microsoft.com/office/drawing/2014/main" id="{588B636E-16D9-4A77-93BE-A9BF51D0ADAC}"/>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7408671" y="5070322"/>
              <a:ext cx="1316409" cy="1346200"/>
            </a:xfrm>
            <a:prstGeom prst="rect">
              <a:avLst/>
            </a:prstGeom>
            <a:ln w="57150">
              <a:solidFill>
                <a:schemeClr val="tx1"/>
              </a:solidFill>
            </a:ln>
            <a:effectLst>
              <a:glow rad="63500">
                <a:schemeClr val="accent1">
                  <a:satMod val="175000"/>
                  <a:alpha val="40000"/>
                </a:schemeClr>
              </a:glow>
            </a:effectLst>
          </p:spPr>
        </p:pic>
      </p:grpSp>
    </p:spTree>
    <p:extLst>
      <p:ext uri="{BB962C8B-B14F-4D97-AF65-F5344CB8AC3E}">
        <p14:creationId xmlns:p14="http://schemas.microsoft.com/office/powerpoint/2010/main" val="213678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0" name="Rectangle 134">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two hills in the desert against a blue sky with patterned clouds ...">
            <a:extLst>
              <a:ext uri="{FF2B5EF4-FFF2-40B4-BE49-F238E27FC236}">
                <a16:creationId xmlns:a16="http://schemas.microsoft.com/office/drawing/2014/main" id="{C6EC9684-6834-4410-861C-A97919F788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48" r="-1" b="-1"/>
          <a:stretch/>
        </p:blipFill>
        <p:spPr bwMode="auto">
          <a:xfrm>
            <a:off x="20" y="-1"/>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6CD7EF3-97E3-47CC-899C-5672D32D9D0B}"/>
              </a:ext>
            </a:extLst>
          </p:cNvPr>
          <p:cNvPicPr/>
          <p:nvPr/>
        </p:nvPicPr>
        <p:blipFill rotWithShape="1">
          <a:blip r:embed="rId3">
            <a:extLst>
              <a:ext uri="{28A0092B-C50C-407E-A947-70E740481C1C}">
                <a14:useLocalDpi xmlns:a14="http://schemas.microsoft.com/office/drawing/2010/main" val="0"/>
              </a:ext>
            </a:extLst>
          </a:blip>
          <a:srcRect r="32094" b="-1"/>
          <a:stretch/>
        </p:blipFill>
        <p:spPr bwMode="auto">
          <a:xfrm>
            <a:off x="4480505" y="1106909"/>
            <a:ext cx="4166726" cy="3681631"/>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p:spPr>
      </p:pic>
      <p:sp>
        <p:nvSpPr>
          <p:cNvPr id="2" name="Slide Number Placeholder 1">
            <a:extLst>
              <a:ext uri="{FF2B5EF4-FFF2-40B4-BE49-F238E27FC236}">
                <a16:creationId xmlns:a16="http://schemas.microsoft.com/office/drawing/2014/main" id="{7CB35E58-82D2-452B-BF77-96299AFE1692}"/>
              </a:ext>
            </a:extLst>
          </p:cNvPr>
          <p:cNvSpPr>
            <a:spLocks noGrp="1"/>
          </p:cNvSpPr>
          <p:nvPr>
            <p:ph type="sldNum" sz="quarter" idx="12"/>
          </p:nvPr>
        </p:nvSpPr>
        <p:spPr>
          <a:xfrm>
            <a:off x="8190213" y="6309359"/>
            <a:ext cx="548640" cy="548640"/>
          </a:xfrm>
          <a:prstGeom prst="ellipse">
            <a:avLst/>
          </a:prstGeom>
          <a:solidFill>
            <a:schemeClr val="tx1">
              <a:alpha val="80000"/>
            </a:schemeClr>
          </a:solidFill>
        </p:spPr>
        <p:txBody>
          <a:bodyPr>
            <a:normAutofit/>
          </a:bodyPr>
          <a:lstStyle/>
          <a:p>
            <a:pPr algn="ctr">
              <a:spcAft>
                <a:spcPts val="600"/>
              </a:spcAft>
            </a:pPr>
            <a:fld id="{A34AAB41-BFFA-4B5F-ADEF-DD398812EE3C}" type="slidenum">
              <a:rPr lang="en-GB">
                <a:solidFill>
                  <a:schemeClr val="bg1"/>
                </a:solidFill>
              </a:rPr>
              <a:pPr algn="ctr">
                <a:spcAft>
                  <a:spcPts val="600"/>
                </a:spcAft>
              </a:pPr>
              <a:t>16</a:t>
            </a:fld>
            <a:endParaRPr lang="en-GB" dirty="0">
              <a:solidFill>
                <a:schemeClr val="bg1"/>
              </a:solidFill>
            </a:endParaRPr>
          </a:p>
        </p:txBody>
      </p:sp>
      <p:grpSp>
        <p:nvGrpSpPr>
          <p:cNvPr id="6" name="Group 5">
            <a:extLst>
              <a:ext uri="{FF2B5EF4-FFF2-40B4-BE49-F238E27FC236}">
                <a16:creationId xmlns:a16="http://schemas.microsoft.com/office/drawing/2014/main" id="{DDF208CE-9136-46F5-BF2E-20E1F7DC9BE1}"/>
              </a:ext>
            </a:extLst>
          </p:cNvPr>
          <p:cNvGrpSpPr/>
          <p:nvPr/>
        </p:nvGrpSpPr>
        <p:grpSpPr>
          <a:xfrm>
            <a:off x="8921552" y="319596"/>
            <a:ext cx="3637478" cy="6538404"/>
            <a:chOff x="4592320" y="349885"/>
            <a:chExt cx="3698240" cy="6508115"/>
          </a:xfrm>
        </p:grpSpPr>
        <p:pic>
          <p:nvPicPr>
            <p:cNvPr id="7" name="Picture 6">
              <a:extLst>
                <a:ext uri="{FF2B5EF4-FFF2-40B4-BE49-F238E27FC236}">
                  <a16:creationId xmlns:a16="http://schemas.microsoft.com/office/drawing/2014/main" id="{E06C5A3E-91DC-497A-8373-F3E7774520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92320" y="3578543"/>
              <a:ext cx="3279457" cy="32794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logo&#10;&#10;Description automatically generated">
              <a:extLst>
                <a:ext uri="{FF2B5EF4-FFF2-40B4-BE49-F238E27FC236}">
                  <a16:creationId xmlns:a16="http://schemas.microsoft.com/office/drawing/2014/main" id="{B669494A-5A12-43FD-820E-FC729E38EA9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92320" y="349885"/>
              <a:ext cx="3698240" cy="2802573"/>
            </a:xfrm>
            <a:prstGeom prst="rect">
              <a:avLst/>
            </a:prstGeom>
          </p:spPr>
        </p:pic>
      </p:grpSp>
    </p:spTree>
    <p:extLst>
      <p:ext uri="{BB962C8B-B14F-4D97-AF65-F5344CB8AC3E}">
        <p14:creationId xmlns:p14="http://schemas.microsoft.com/office/powerpoint/2010/main" val="1541708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664461-244B-4D79-9E50-CA60FCF3EF62}"/>
              </a:ext>
            </a:extLst>
          </p:cNvPr>
          <p:cNvSpPr>
            <a:spLocks noGrp="1"/>
          </p:cNvSpPr>
          <p:nvPr>
            <p:ph type="sldNum" sz="quarter" idx="12"/>
          </p:nvPr>
        </p:nvSpPr>
        <p:spPr/>
        <p:txBody>
          <a:bodyPr/>
          <a:lstStyle/>
          <a:p>
            <a:fld id="{A34AAB41-BFFA-4B5F-ADEF-DD398812EE3C}" type="slidenum">
              <a:rPr lang="en-GB" sz="2400" smtClean="0">
                <a:solidFill>
                  <a:schemeClr val="tx1"/>
                </a:solidFill>
              </a:rPr>
              <a:t>17</a:t>
            </a:fld>
            <a:endParaRPr lang="en-GB" sz="2400" dirty="0">
              <a:solidFill>
                <a:schemeClr val="tx1"/>
              </a:solidFill>
            </a:endParaRPr>
          </a:p>
        </p:txBody>
      </p:sp>
      <p:pic>
        <p:nvPicPr>
          <p:cNvPr id="3" name="Picture 2" descr="Description: SEND 3-1 (3).jpg">
            <a:extLst>
              <a:ext uri="{FF2B5EF4-FFF2-40B4-BE49-F238E27FC236}">
                <a16:creationId xmlns:a16="http://schemas.microsoft.com/office/drawing/2014/main" id="{119C2F10-BBEA-4318-BED2-EA091A224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B035E726-3CC4-43C3-81A2-576BE0BFC83B}"/>
              </a:ext>
            </a:extLst>
          </p:cNvPr>
          <p:cNvPicPr/>
          <p:nvPr/>
        </p:nvPicPr>
        <p:blipFill rotWithShape="1">
          <a:blip r:embed="rId3">
            <a:extLst>
              <a:ext uri="{28A0092B-C50C-407E-A947-70E740481C1C}">
                <a14:useLocalDpi xmlns:a14="http://schemas.microsoft.com/office/drawing/2010/main" val="0"/>
              </a:ext>
            </a:extLst>
          </a:blip>
          <a:srcRect l="17779" t="22076" r="64054" b="52503"/>
          <a:stretch/>
        </p:blipFill>
        <p:spPr bwMode="auto">
          <a:xfrm>
            <a:off x="670560" y="3962401"/>
            <a:ext cx="4206315" cy="3223770"/>
          </a:xfrm>
          <a:prstGeom prst="rect">
            <a:avLst/>
          </a:prstGeom>
          <a:noFill/>
          <a:ln>
            <a:noFill/>
          </a:ln>
          <a:extLst>
            <a:ext uri="{53640926-AAD7-44D8-BBD7-CCE9431645EC}">
              <a14:shadowObscured xmlns:a14="http://schemas.microsoft.com/office/drawing/2010/main"/>
            </a:ext>
          </a:extLst>
        </p:spPr>
      </p:pic>
      <p:sp>
        <p:nvSpPr>
          <p:cNvPr id="5" name="Speech Bubble: Oval 4">
            <a:extLst>
              <a:ext uri="{FF2B5EF4-FFF2-40B4-BE49-F238E27FC236}">
                <a16:creationId xmlns:a16="http://schemas.microsoft.com/office/drawing/2014/main" id="{9428002A-76A3-4EF4-A59A-C38A746594DC}"/>
              </a:ext>
            </a:extLst>
          </p:cNvPr>
          <p:cNvSpPr/>
          <p:nvPr/>
        </p:nvSpPr>
        <p:spPr>
          <a:xfrm>
            <a:off x="3596640" y="136525"/>
            <a:ext cx="8371840" cy="4344035"/>
          </a:xfrm>
          <a:prstGeom prst="wedgeEllipseCallout">
            <a:avLst>
              <a:gd name="adj1" fmla="val -43102"/>
              <a:gd name="adj2" fmla="val 5309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dirty="0"/>
              <a:t>What is a pillar of Islam?</a:t>
            </a:r>
          </a:p>
          <a:p>
            <a:pPr algn="ctr"/>
            <a:r>
              <a:rPr lang="en-GB" sz="4000" dirty="0"/>
              <a:t>Can you remember which one we looked at? </a:t>
            </a:r>
          </a:p>
        </p:txBody>
      </p:sp>
      <p:grpSp>
        <p:nvGrpSpPr>
          <p:cNvPr id="6" name="Group 5">
            <a:extLst>
              <a:ext uri="{FF2B5EF4-FFF2-40B4-BE49-F238E27FC236}">
                <a16:creationId xmlns:a16="http://schemas.microsoft.com/office/drawing/2014/main" id="{9FD42133-0613-42FA-B0CA-0B563186EAE6}"/>
              </a:ext>
            </a:extLst>
          </p:cNvPr>
          <p:cNvGrpSpPr/>
          <p:nvPr/>
        </p:nvGrpSpPr>
        <p:grpSpPr>
          <a:xfrm>
            <a:off x="7315127" y="4570286"/>
            <a:ext cx="3195320" cy="2008000"/>
            <a:chOff x="3151573" y="3546692"/>
            <a:chExt cx="5573507" cy="2869830"/>
          </a:xfrm>
        </p:grpSpPr>
        <p:grpSp>
          <p:nvGrpSpPr>
            <p:cNvPr id="7" name="Group 6">
              <a:extLst>
                <a:ext uri="{FF2B5EF4-FFF2-40B4-BE49-F238E27FC236}">
                  <a16:creationId xmlns:a16="http://schemas.microsoft.com/office/drawing/2014/main" id="{C7F68C90-F86F-47E0-9F01-881276CA1DDE}"/>
                </a:ext>
              </a:extLst>
            </p:cNvPr>
            <p:cNvGrpSpPr/>
            <p:nvPr/>
          </p:nvGrpSpPr>
          <p:grpSpPr>
            <a:xfrm>
              <a:off x="3151573" y="3546692"/>
              <a:ext cx="4117755" cy="2840697"/>
              <a:chOff x="1213587" y="670569"/>
              <a:chExt cx="6357920" cy="4469752"/>
            </a:xfrm>
          </p:grpSpPr>
          <p:pic>
            <p:nvPicPr>
              <p:cNvPr id="9" name="Picture 8" descr="A close up of a logo&#10;&#10;Description automatically generated">
                <a:extLst>
                  <a:ext uri="{FF2B5EF4-FFF2-40B4-BE49-F238E27FC236}">
                    <a16:creationId xmlns:a16="http://schemas.microsoft.com/office/drawing/2014/main" id="{E461BFA8-D820-4610-A506-ABD8B93D7F4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13587" y="3096963"/>
                <a:ext cx="1925539" cy="2032568"/>
              </a:xfrm>
              <a:prstGeom prst="rect">
                <a:avLst/>
              </a:prstGeom>
              <a:ln w="57150">
                <a:solidFill>
                  <a:schemeClr val="tx1"/>
                </a:solidFill>
              </a:ln>
              <a:effectLst>
                <a:glow rad="63500">
                  <a:schemeClr val="accent1">
                    <a:satMod val="175000"/>
                    <a:alpha val="40000"/>
                  </a:schemeClr>
                </a:glow>
              </a:effectLst>
            </p:spPr>
          </p:pic>
          <p:grpSp>
            <p:nvGrpSpPr>
              <p:cNvPr id="10" name="Group 9">
                <a:extLst>
                  <a:ext uri="{FF2B5EF4-FFF2-40B4-BE49-F238E27FC236}">
                    <a16:creationId xmlns:a16="http://schemas.microsoft.com/office/drawing/2014/main" id="{D4308871-5E8C-4B4C-B6B3-4FE58128E953}"/>
                  </a:ext>
                </a:extLst>
              </p:cNvPr>
              <p:cNvGrpSpPr/>
              <p:nvPr/>
            </p:nvGrpSpPr>
            <p:grpSpPr>
              <a:xfrm>
                <a:off x="3291220" y="670569"/>
                <a:ext cx="4280287" cy="4469752"/>
                <a:chOff x="3932243" y="886012"/>
                <a:chExt cx="4280287" cy="4469752"/>
              </a:xfrm>
            </p:grpSpPr>
            <p:pic>
              <p:nvPicPr>
                <p:cNvPr id="11" name="Picture 10" descr="A picture containing light, food&#10;&#10;Description automatically generated">
                  <a:extLst>
                    <a:ext uri="{FF2B5EF4-FFF2-40B4-BE49-F238E27FC236}">
                      <a16:creationId xmlns:a16="http://schemas.microsoft.com/office/drawing/2014/main" id="{53498586-7085-4C24-80A9-FFE535B1C23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429569" y="886012"/>
                  <a:ext cx="1820003" cy="1985458"/>
                </a:xfrm>
                <a:prstGeom prst="rect">
                  <a:avLst/>
                </a:prstGeom>
                <a:ln w="57150">
                  <a:solidFill>
                    <a:schemeClr val="tx1"/>
                  </a:solidFill>
                </a:ln>
                <a:effectLst>
                  <a:glow rad="63500">
                    <a:schemeClr val="accent1">
                      <a:satMod val="175000"/>
                      <a:alpha val="40000"/>
                    </a:schemeClr>
                  </a:glow>
                </a:effectLst>
              </p:spPr>
            </p:pic>
            <p:pic>
              <p:nvPicPr>
                <p:cNvPr id="12" name="Picture 11" descr="A picture containing table&#10;&#10;Description automatically generated">
                  <a:extLst>
                    <a:ext uri="{FF2B5EF4-FFF2-40B4-BE49-F238E27FC236}">
                      <a16:creationId xmlns:a16="http://schemas.microsoft.com/office/drawing/2014/main" id="{889D081D-29DF-43B7-9D4D-60486B0EE21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932243" y="3312406"/>
                  <a:ext cx="2032568" cy="2032568"/>
                </a:xfrm>
                <a:prstGeom prst="rect">
                  <a:avLst/>
                </a:prstGeom>
                <a:ln w="57150">
                  <a:solidFill>
                    <a:schemeClr val="tx1"/>
                  </a:solidFill>
                </a:ln>
                <a:effectLst>
                  <a:glow rad="63500">
                    <a:schemeClr val="accent1">
                      <a:satMod val="175000"/>
                      <a:alpha val="40000"/>
                    </a:schemeClr>
                  </a:glow>
                </a:effectLst>
              </p:spPr>
            </p:pic>
            <p:pic>
              <p:nvPicPr>
                <p:cNvPr id="13" name="Picture 12" descr="A close up of a sign&#10;&#10;Description automatically generated">
                  <a:extLst>
                    <a:ext uri="{FF2B5EF4-FFF2-40B4-BE49-F238E27FC236}">
                      <a16:creationId xmlns:a16="http://schemas.microsoft.com/office/drawing/2014/main" id="{F1562F2F-C114-45FE-A430-BC08BCF2BB24}"/>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179961" y="3312406"/>
                  <a:ext cx="2032569" cy="2043358"/>
                </a:xfrm>
                <a:prstGeom prst="rect">
                  <a:avLst/>
                </a:prstGeom>
                <a:ln w="57150">
                  <a:solidFill>
                    <a:schemeClr val="tx1"/>
                  </a:solidFill>
                </a:ln>
                <a:effectLst>
                  <a:glow rad="63500">
                    <a:schemeClr val="accent1">
                      <a:satMod val="175000"/>
                      <a:alpha val="40000"/>
                    </a:schemeClr>
                  </a:glow>
                </a:effectLst>
              </p:spPr>
            </p:pic>
          </p:grpSp>
        </p:grpSp>
        <p:pic>
          <p:nvPicPr>
            <p:cNvPr id="8" name="Picture 7" descr="A picture containing drawing&#10;&#10;Description automatically generated">
              <a:extLst>
                <a:ext uri="{FF2B5EF4-FFF2-40B4-BE49-F238E27FC236}">
                  <a16:creationId xmlns:a16="http://schemas.microsoft.com/office/drawing/2014/main" id="{D86277FB-0E61-414F-AC39-A8EBB9533EEC}"/>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408671" y="5070322"/>
              <a:ext cx="1316409" cy="1346200"/>
            </a:xfrm>
            <a:prstGeom prst="rect">
              <a:avLst/>
            </a:prstGeom>
            <a:ln w="57150">
              <a:solidFill>
                <a:schemeClr val="tx1"/>
              </a:solidFill>
            </a:ln>
            <a:effectLst>
              <a:glow rad="63500">
                <a:schemeClr val="accent1">
                  <a:satMod val="175000"/>
                  <a:alpha val="40000"/>
                </a:schemeClr>
              </a:glow>
            </a:effectLst>
          </p:spPr>
        </p:pic>
      </p:grpSp>
    </p:spTree>
    <p:extLst>
      <p:ext uri="{BB962C8B-B14F-4D97-AF65-F5344CB8AC3E}">
        <p14:creationId xmlns:p14="http://schemas.microsoft.com/office/powerpoint/2010/main" val="3346939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Mecca – Saudi Arabia – Sacred Land">
            <a:extLst>
              <a:ext uri="{FF2B5EF4-FFF2-40B4-BE49-F238E27FC236}">
                <a16:creationId xmlns:a16="http://schemas.microsoft.com/office/drawing/2014/main" id="{24A8C410-D907-4810-ADB8-9885F23207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24" b="240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04FBC38-F3F1-4CFC-AFF6-52029DA269FC}"/>
              </a:ext>
            </a:extLst>
          </p:cNvPr>
          <p:cNvSpPr>
            <a:spLocks noGrp="1"/>
          </p:cNvSpPr>
          <p:nvPr>
            <p:ph type="sldNum" sz="quarter" idx="12"/>
          </p:nvPr>
        </p:nvSpPr>
        <p:spPr>
          <a:xfrm>
            <a:off x="8610600" y="6356350"/>
            <a:ext cx="2743200" cy="365125"/>
          </a:xfrm>
        </p:spPr>
        <p:txBody>
          <a:bodyPr>
            <a:noAutofit/>
          </a:bodyPr>
          <a:lstStyle/>
          <a:p>
            <a:pPr>
              <a:spcAft>
                <a:spcPts val="600"/>
              </a:spcAft>
            </a:pPr>
            <a:fld id="{A34AAB41-BFFA-4B5F-ADEF-DD398812EE3C}" type="slidenum">
              <a:rPr lang="en-GB" sz="2800">
                <a:solidFill>
                  <a:srgbClr val="FFFFFF"/>
                </a:solidFill>
              </a:rPr>
              <a:pPr>
                <a:spcAft>
                  <a:spcPts val="600"/>
                </a:spcAft>
              </a:pPr>
              <a:t>18</a:t>
            </a:fld>
            <a:endParaRPr lang="en-GB" sz="2800" dirty="0">
              <a:solidFill>
                <a:srgbClr val="FFFFFF"/>
              </a:solidFill>
            </a:endParaRPr>
          </a:p>
        </p:txBody>
      </p:sp>
      <p:pic>
        <p:nvPicPr>
          <p:cNvPr id="5" name="Picture 4" descr="Middle East Countries Map in Cartoon Style | Middle east map ...">
            <a:extLst>
              <a:ext uri="{FF2B5EF4-FFF2-40B4-BE49-F238E27FC236}">
                <a16:creationId xmlns:a16="http://schemas.microsoft.com/office/drawing/2014/main" id="{DF3970B9-09C6-4DAC-BC0F-016754E3D77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4413568"/>
            <a:ext cx="2981960" cy="2444432"/>
          </a:xfrm>
          <a:prstGeom prst="rect">
            <a:avLst/>
          </a:prstGeom>
          <a:noFill/>
          <a:ln>
            <a:noFill/>
          </a:ln>
        </p:spPr>
      </p:pic>
    </p:spTree>
    <p:extLst>
      <p:ext uri="{BB962C8B-B14F-4D97-AF65-F5344CB8AC3E}">
        <p14:creationId xmlns:p14="http://schemas.microsoft.com/office/powerpoint/2010/main" val="2759454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F83C7085-25BD-43B6-AF06-43F9B5476DD6}"/>
              </a:ext>
            </a:extLst>
          </p:cNvPr>
          <p:cNvSpPr>
            <a:spLocks noGrp="1"/>
          </p:cNvSpPr>
          <p:nvPr>
            <p:ph type="sldNum" sz="quarter" idx="12"/>
          </p:nvPr>
        </p:nvSpPr>
        <p:spPr>
          <a:xfrm>
            <a:off x="8805333" y="6356350"/>
            <a:ext cx="2743200" cy="365125"/>
          </a:xfrm>
        </p:spPr>
        <p:txBody>
          <a:bodyPr>
            <a:normAutofit/>
          </a:bodyPr>
          <a:lstStyle/>
          <a:p>
            <a:pPr>
              <a:spcAft>
                <a:spcPts val="600"/>
              </a:spcAft>
            </a:pPr>
            <a:fld id="{A34AAB41-BFFA-4B5F-ADEF-DD398812EE3C}" type="slidenum">
              <a:rPr lang="en-GB" smtClean="0"/>
              <a:pPr>
                <a:spcAft>
                  <a:spcPts val="600"/>
                </a:spcAft>
              </a:pPr>
              <a:t>19</a:t>
            </a:fld>
            <a:endParaRPr lang="en-GB"/>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DDAF23D3-DC5E-47E5-9DC0-562B0912F7C5}"/>
              </a:ext>
            </a:extLst>
          </p:cNvPr>
          <p:cNvGraphicFramePr>
            <a:graphicFrameLocks noGrp="1"/>
          </p:cNvGraphicFramePr>
          <p:nvPr>
            <p:extLst>
              <p:ext uri="{D42A27DB-BD31-4B8C-83A1-F6EECF244321}">
                <p14:modId xmlns:p14="http://schemas.microsoft.com/office/powerpoint/2010/main" val="2735360557"/>
              </p:ext>
            </p:extLst>
          </p:nvPr>
        </p:nvGraphicFramePr>
        <p:xfrm>
          <a:off x="537663" y="1329392"/>
          <a:ext cx="10905066" cy="1816171"/>
        </p:xfrm>
        <a:graphic>
          <a:graphicData uri="http://schemas.openxmlformats.org/drawingml/2006/table">
            <a:tbl>
              <a:tblPr>
                <a:noFill/>
                <a:tableStyleId>{5C22544A-7EE6-4342-B048-85BDC9FD1C3A}</a:tableStyleId>
              </a:tblPr>
              <a:tblGrid>
                <a:gridCol w="10905066">
                  <a:extLst>
                    <a:ext uri="{9D8B030D-6E8A-4147-A177-3AD203B41FA5}">
                      <a16:colId xmlns:a16="http://schemas.microsoft.com/office/drawing/2014/main" val="2475774802"/>
                    </a:ext>
                  </a:extLst>
                </a:gridCol>
              </a:tblGrid>
              <a:tr h="1816171">
                <a:tc>
                  <a:txBody>
                    <a:bodyPr/>
                    <a:lstStyle/>
                    <a:p>
                      <a:pPr algn="ctr">
                        <a:lnSpc>
                          <a:spcPct val="150000"/>
                        </a:lnSpc>
                        <a:spcAft>
                          <a:spcPts val="800"/>
                        </a:spcAft>
                      </a:pPr>
                      <a:r>
                        <a:rPr lang="en-GB" sz="2900" b="1" dirty="0">
                          <a:solidFill>
                            <a:schemeClr val="tx1">
                              <a:lumMod val="85000"/>
                              <a:lumOff val="15000"/>
                            </a:schemeClr>
                          </a:solidFill>
                          <a:effectLst/>
                        </a:rPr>
                        <a:t>“My Lord, make this city a city of peace, and keep me and my children away from worshipping idols” (14:36)</a:t>
                      </a:r>
                      <a:endParaRPr lang="en-GB" sz="2900" b="1"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13942" marR="248365" marT="248365" marB="248365">
                    <a:lnL w="12700" cmpd="sng">
                      <a:noFill/>
                      <a:prstDash val="solid"/>
                    </a:lnL>
                    <a:lnR w="12700" cmpd="sng">
                      <a:noFill/>
                      <a:prstDash val="solid"/>
                    </a:lnR>
                    <a:lnT w="12700" cmpd="sng">
                      <a:noFill/>
                      <a:prstDash val="solid"/>
                    </a:lnT>
                    <a:lnB w="12700" cmpd="sng">
                      <a:noFill/>
                      <a:prstDash val="solid"/>
                    </a:lnB>
                    <a:solidFill>
                      <a:srgbClr val="878E8B">
                        <a:alpha val="30196"/>
                      </a:srgbClr>
                    </a:solidFill>
                  </a:tcPr>
                </a:tc>
                <a:extLst>
                  <a:ext uri="{0D108BD9-81ED-4DB2-BD59-A6C34878D82A}">
                    <a16:rowId xmlns:a16="http://schemas.microsoft.com/office/drawing/2014/main" val="2520931867"/>
                  </a:ext>
                </a:extLst>
              </a:tr>
            </a:tbl>
          </a:graphicData>
        </a:graphic>
      </p:graphicFrame>
      <p:pic>
        <p:nvPicPr>
          <p:cNvPr id="3074" name="Picture 2" descr="Mecca - Students | Britannica Kids | Homework Help">
            <a:extLst>
              <a:ext uri="{FF2B5EF4-FFF2-40B4-BE49-F238E27FC236}">
                <a16:creationId xmlns:a16="http://schemas.microsoft.com/office/drawing/2014/main" id="{044EE11D-F182-4055-8F35-B5045CE9D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5" y="3889703"/>
            <a:ext cx="283845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Sophie\AppData\Local\Microsoft\Windows\INetCache\Content.MSO\A930D55F.tmp">
            <a:extLst>
              <a:ext uri="{FF2B5EF4-FFF2-40B4-BE49-F238E27FC236}">
                <a16:creationId xmlns:a16="http://schemas.microsoft.com/office/drawing/2014/main" id="{633BA2D3-075E-46FD-9D42-D2C98D2FC596}"/>
              </a:ext>
            </a:extLst>
          </p:cNvPr>
          <p:cNvPicPr/>
          <p:nvPr/>
        </p:nvPicPr>
        <p:blipFill rotWithShape="1">
          <a:blip r:embed="rId3">
            <a:alphaModFix/>
            <a:extLst>
              <a:ext uri="{28A0092B-C50C-407E-A947-70E740481C1C}">
                <a14:useLocalDpi xmlns:a14="http://schemas.microsoft.com/office/drawing/2010/main" val="0"/>
              </a:ext>
            </a:extLst>
          </a:blip>
          <a:srcRect t="9990" r="-1" b="8551"/>
          <a:stretch/>
        </p:blipFill>
        <p:spPr bwMode="auto">
          <a:xfrm>
            <a:off x="-5554" y="3774241"/>
            <a:ext cx="2721449" cy="3069374"/>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p:spPr>
      </p:pic>
      <p:cxnSp>
        <p:nvCxnSpPr>
          <p:cNvPr id="5" name="Straight Arrow Connector 4">
            <a:extLst>
              <a:ext uri="{FF2B5EF4-FFF2-40B4-BE49-F238E27FC236}">
                <a16:creationId xmlns:a16="http://schemas.microsoft.com/office/drawing/2014/main" id="{90B4D371-F7A3-4387-B6AD-23F15F89D318}"/>
              </a:ext>
            </a:extLst>
          </p:cNvPr>
          <p:cNvCxnSpPr>
            <a:cxnSpLocks/>
          </p:cNvCxnSpPr>
          <p:nvPr/>
        </p:nvCxnSpPr>
        <p:spPr>
          <a:xfrm flipV="1">
            <a:off x="1214325" y="5457535"/>
            <a:ext cx="4042625" cy="32350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6713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Image result for images islam cartoons">
            <a:extLst>
              <a:ext uri="{FF2B5EF4-FFF2-40B4-BE49-F238E27FC236}">
                <a16:creationId xmlns:a16="http://schemas.microsoft.com/office/drawing/2014/main" id="{05B9FD3C-59CE-4ED0-90EC-CA9B8E475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2513"/>
            <a:ext cx="28209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uslim Children - Download Free Vectors, Clipart Graphics &amp; Vector Art">
            <a:extLst>
              <a:ext uri="{FF2B5EF4-FFF2-40B4-BE49-F238E27FC236}">
                <a16:creationId xmlns:a16="http://schemas.microsoft.com/office/drawing/2014/main" id="{D4214916-2EAE-4CBC-A0A4-1A3C8D14E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992" y="4181475"/>
            <a:ext cx="2641008" cy="2641008"/>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a:extLst>
              <a:ext uri="{FF2B5EF4-FFF2-40B4-BE49-F238E27FC236}">
                <a16:creationId xmlns:a16="http://schemas.microsoft.com/office/drawing/2014/main" id="{0C5AFF92-EC9C-4619-B38B-81C97ECD9487}"/>
              </a:ext>
            </a:extLst>
          </p:cNvPr>
          <p:cNvSpPr txBox="1">
            <a:spLocks/>
          </p:cNvSpPr>
          <p:nvPr/>
        </p:nvSpPr>
        <p:spPr>
          <a:xfrm>
            <a:off x="881062" y="2077375"/>
            <a:ext cx="3300149" cy="1056535"/>
          </a:xfrm>
          <a:prstGeom prst="rect">
            <a:avLst/>
          </a:prstGeom>
        </p:spPr>
        <p:txBody>
          <a:bodyPr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5400" dirty="0">
                <a:solidFill>
                  <a:srgbClr val="000000"/>
                </a:solidFill>
              </a:rPr>
              <a:t>Timetable!</a:t>
            </a:r>
          </a:p>
        </p:txBody>
      </p:sp>
      <p:sp>
        <p:nvSpPr>
          <p:cNvPr id="10" name="Slide Number Placeholder 9">
            <a:extLst>
              <a:ext uri="{FF2B5EF4-FFF2-40B4-BE49-F238E27FC236}">
                <a16:creationId xmlns:a16="http://schemas.microsoft.com/office/drawing/2014/main" id="{DFB6283A-8F4B-45ED-8989-A7DDB51A67EF}"/>
              </a:ext>
            </a:extLst>
          </p:cNvPr>
          <p:cNvSpPr>
            <a:spLocks noGrp="1"/>
          </p:cNvSpPr>
          <p:nvPr>
            <p:ph type="sldNum" sz="quarter" idx="12"/>
          </p:nvPr>
        </p:nvSpPr>
        <p:spPr/>
        <p:txBody>
          <a:bodyPr/>
          <a:lstStyle/>
          <a:p>
            <a:fld id="{A34AAB41-BFFA-4B5F-ADEF-DD398812EE3C}" type="slidenum">
              <a:rPr lang="en-GB" sz="2000" b="1" smtClean="0">
                <a:solidFill>
                  <a:schemeClr val="tx1"/>
                </a:solidFill>
              </a:rPr>
              <a:t>2</a:t>
            </a:fld>
            <a:endParaRPr lang="en-GB" sz="2000" b="1" dirty="0">
              <a:solidFill>
                <a:schemeClr val="tx1"/>
              </a:solidFill>
            </a:endParaRPr>
          </a:p>
        </p:txBody>
      </p:sp>
      <p:pic>
        <p:nvPicPr>
          <p:cNvPr id="12" name="Picture 11">
            <a:extLst>
              <a:ext uri="{FF2B5EF4-FFF2-40B4-BE49-F238E27FC236}">
                <a16:creationId xmlns:a16="http://schemas.microsoft.com/office/drawing/2014/main" id="{65849C67-2FFF-448B-92FC-FEFDACA61EAB}"/>
              </a:ext>
            </a:extLst>
          </p:cNvPr>
          <p:cNvPicPr>
            <a:picLocks noChangeAspect="1"/>
          </p:cNvPicPr>
          <p:nvPr/>
        </p:nvPicPr>
        <p:blipFill>
          <a:blip r:embed="rId5"/>
          <a:stretch>
            <a:fillRect/>
          </a:stretch>
        </p:blipFill>
        <p:spPr>
          <a:xfrm>
            <a:off x="4599623" y="270874"/>
            <a:ext cx="3172777" cy="6658564"/>
          </a:xfrm>
          <a:prstGeom prst="rect">
            <a:avLst/>
          </a:prstGeom>
        </p:spPr>
      </p:pic>
    </p:spTree>
    <p:extLst>
      <p:ext uri="{BB962C8B-B14F-4D97-AF65-F5344CB8AC3E}">
        <p14:creationId xmlns:p14="http://schemas.microsoft.com/office/powerpoint/2010/main" val="1887919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06D5CB-C021-4EB7-92EB-24446AEAB2F0}"/>
              </a:ext>
            </a:extLst>
          </p:cNvPr>
          <p:cNvSpPr>
            <a:spLocks noGrp="1"/>
          </p:cNvSpPr>
          <p:nvPr>
            <p:ph type="sldNum" sz="quarter" idx="12"/>
          </p:nvPr>
        </p:nvSpPr>
        <p:spPr>
          <a:xfrm>
            <a:off x="9313211" y="6447790"/>
            <a:ext cx="2743200" cy="365125"/>
          </a:xfrm>
        </p:spPr>
        <p:txBody>
          <a:bodyPr/>
          <a:lstStyle/>
          <a:p>
            <a:fld id="{A34AAB41-BFFA-4B5F-ADEF-DD398812EE3C}" type="slidenum">
              <a:rPr lang="en-GB" sz="2000" b="1" smtClean="0">
                <a:solidFill>
                  <a:schemeClr val="tx1">
                    <a:lumMod val="95000"/>
                    <a:lumOff val="5000"/>
                  </a:schemeClr>
                </a:solidFill>
              </a:rPr>
              <a:t>20</a:t>
            </a:fld>
            <a:endParaRPr lang="en-GB" sz="2000" b="1" dirty="0">
              <a:solidFill>
                <a:schemeClr val="tx1">
                  <a:lumMod val="95000"/>
                  <a:lumOff val="5000"/>
                </a:schemeClr>
              </a:solidFill>
            </a:endParaRPr>
          </a:p>
        </p:txBody>
      </p:sp>
      <p:pic>
        <p:nvPicPr>
          <p:cNvPr id="3" name="Picture 2" descr="Maori Carving Stock Vector Illustration And Royalty Free Maori ...">
            <a:extLst>
              <a:ext uri="{FF2B5EF4-FFF2-40B4-BE49-F238E27FC236}">
                <a16:creationId xmlns:a16="http://schemas.microsoft.com/office/drawing/2014/main" id="{B37D8E58-114E-41EE-8344-5AE589B42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20" y="1198682"/>
            <a:ext cx="4960656" cy="43323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72D9D34A-A4F5-490B-9E29-A6C608E4752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6402" y="1198682"/>
            <a:ext cx="4077092" cy="4077092"/>
          </a:xfrm>
          <a:prstGeom prst="rect">
            <a:avLst/>
          </a:prstGeom>
        </p:spPr>
      </p:pic>
      <p:pic>
        <p:nvPicPr>
          <p:cNvPr id="9" name="Picture 2" descr="Image preview">
            <a:extLst>
              <a:ext uri="{FF2B5EF4-FFF2-40B4-BE49-F238E27FC236}">
                <a16:creationId xmlns:a16="http://schemas.microsoft.com/office/drawing/2014/main" id="{B088FC23-1856-4C05-BE2E-0614C045F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5085"/>
            <a:ext cx="5109687" cy="68129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DA1AA43-1706-47C6-A044-16106DBB315C}"/>
              </a:ext>
            </a:extLst>
          </p:cNvPr>
          <p:cNvSpPr txBox="1"/>
          <p:nvPr/>
        </p:nvSpPr>
        <p:spPr>
          <a:xfrm>
            <a:off x="4527638" y="6488668"/>
            <a:ext cx="2438400" cy="369332"/>
          </a:xfrm>
          <a:prstGeom prst="rect">
            <a:avLst/>
          </a:prstGeom>
          <a:noFill/>
        </p:spPr>
        <p:txBody>
          <a:bodyPr wrap="square" rtlCol="0">
            <a:spAutoFit/>
          </a:bodyPr>
          <a:lstStyle/>
          <a:p>
            <a:r>
              <a:rPr lang="en-GB" dirty="0"/>
              <a:t>IZZA - CHEAM</a:t>
            </a:r>
          </a:p>
        </p:txBody>
      </p:sp>
    </p:spTree>
    <p:extLst>
      <p:ext uri="{BB962C8B-B14F-4D97-AF65-F5344CB8AC3E}">
        <p14:creationId xmlns:p14="http://schemas.microsoft.com/office/powerpoint/2010/main" val="2793868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Top tips for stargazing on a clear night sky | AccuWeather">
            <a:extLst>
              <a:ext uri="{FF2B5EF4-FFF2-40B4-BE49-F238E27FC236}">
                <a16:creationId xmlns:a16="http://schemas.microsoft.com/office/drawing/2014/main" id="{79CBCE08-48D2-46E5-9625-296322601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22"/>
            <a:ext cx="12198804" cy="685417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A9BA0B9-3BC6-458C-A08F-1C61C7A01B52}"/>
              </a:ext>
            </a:extLst>
          </p:cNvPr>
          <p:cNvSpPr>
            <a:spLocks noGrp="1"/>
          </p:cNvSpPr>
          <p:nvPr>
            <p:ph type="sldNum" sz="quarter" idx="12"/>
          </p:nvPr>
        </p:nvSpPr>
        <p:spPr>
          <a:xfrm>
            <a:off x="8610600" y="6356350"/>
            <a:ext cx="2743200" cy="365125"/>
          </a:xfrm>
        </p:spPr>
        <p:txBody>
          <a:bodyPr>
            <a:normAutofit/>
          </a:bodyPr>
          <a:lstStyle/>
          <a:p>
            <a:pPr>
              <a:spcAft>
                <a:spcPts val="600"/>
              </a:spcAft>
            </a:pPr>
            <a:fld id="{A34AAB41-BFFA-4B5F-ADEF-DD398812EE3C}" type="slidenum">
              <a:rPr lang="en-GB" smtClean="0"/>
              <a:pPr>
                <a:spcAft>
                  <a:spcPts val="600"/>
                </a:spcAft>
              </a:pPr>
              <a:t>21</a:t>
            </a:fld>
            <a:endParaRPr lang="en-GB"/>
          </a:p>
        </p:txBody>
      </p:sp>
      <p:pic>
        <p:nvPicPr>
          <p:cNvPr id="11" name="Picture 3" descr="Screen Shot 2019-01-23 at 20">
            <a:extLst>
              <a:ext uri="{FF2B5EF4-FFF2-40B4-BE49-F238E27FC236}">
                <a16:creationId xmlns:a16="http://schemas.microsoft.com/office/drawing/2014/main" id="{F18E3B0C-AB12-4F97-8471-417088134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88"/>
          <a:stretch>
            <a:fillRect/>
          </a:stretch>
        </p:blipFill>
        <p:spPr bwMode="auto">
          <a:xfrm>
            <a:off x="4399280" y="4316815"/>
            <a:ext cx="2836672" cy="254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a:extLst>
              <a:ext uri="{FF2B5EF4-FFF2-40B4-BE49-F238E27FC236}">
                <a16:creationId xmlns:a16="http://schemas.microsoft.com/office/drawing/2014/main" id="{75E862C8-C54C-4B7C-B169-DDB03F64AA47}"/>
              </a:ext>
            </a:extLst>
          </p:cNvPr>
          <p:cNvGraphicFramePr>
            <a:graphicFrameLocks noGrp="1"/>
          </p:cNvGraphicFramePr>
          <p:nvPr>
            <p:extLst>
              <p:ext uri="{D42A27DB-BD31-4B8C-83A1-F6EECF244321}">
                <p14:modId xmlns:p14="http://schemas.microsoft.com/office/powerpoint/2010/main" val="2222171819"/>
              </p:ext>
            </p:extLst>
          </p:nvPr>
        </p:nvGraphicFramePr>
        <p:xfrm>
          <a:off x="745477" y="1164596"/>
          <a:ext cx="10515600" cy="2494153"/>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305964195"/>
                    </a:ext>
                  </a:extLst>
                </a:gridCol>
              </a:tblGrid>
              <a:tr h="0">
                <a:tc>
                  <a:txBody>
                    <a:bodyPr/>
                    <a:lstStyle/>
                    <a:p>
                      <a:pPr algn="ctr">
                        <a:lnSpc>
                          <a:spcPct val="150000"/>
                        </a:lnSpc>
                        <a:spcAft>
                          <a:spcPts val="800"/>
                        </a:spcAft>
                      </a:pPr>
                      <a:r>
                        <a:rPr lang="en-GB" sz="2800" b="1" dirty="0">
                          <a:effectLst/>
                        </a:rPr>
                        <a:t>“O my son, I have seen in a dream that I offer thee in sacrifice, so consider what thou think of it!” He replied, “O my father, do as thou art commanded. Thou wilt find me, if Allah please, steadfast in my faith.” (37:103)</a:t>
                      </a: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900599009"/>
                  </a:ext>
                </a:extLst>
              </a:tr>
            </a:tbl>
          </a:graphicData>
        </a:graphic>
      </p:graphicFrame>
    </p:spTree>
    <p:extLst>
      <p:ext uri="{BB962C8B-B14F-4D97-AF65-F5344CB8AC3E}">
        <p14:creationId xmlns:p14="http://schemas.microsoft.com/office/powerpoint/2010/main" val="3198109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bird, table, looking&#10;&#10;Description automatically generated">
            <a:extLst>
              <a:ext uri="{FF2B5EF4-FFF2-40B4-BE49-F238E27FC236}">
                <a16:creationId xmlns:a16="http://schemas.microsoft.com/office/drawing/2014/main" id="{1A72CEB2-ED75-47B5-A754-15220C8487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23366" y="1950719"/>
            <a:ext cx="10905066" cy="490728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8B3CEF72-FA37-4AF8-9143-3CD4DEA5A353}"/>
              </a:ext>
            </a:extLst>
          </p:cNvPr>
          <p:cNvSpPr>
            <a:spLocks noGrp="1"/>
          </p:cNvSpPr>
          <p:nvPr>
            <p:ph type="sldNum" sz="quarter" idx="12"/>
          </p:nvPr>
        </p:nvSpPr>
        <p:spPr>
          <a:xfrm>
            <a:off x="8610600" y="6356350"/>
            <a:ext cx="2743200" cy="365125"/>
          </a:xfrm>
        </p:spPr>
        <p:txBody>
          <a:bodyPr>
            <a:normAutofit/>
          </a:bodyPr>
          <a:lstStyle/>
          <a:p>
            <a:pPr>
              <a:spcAft>
                <a:spcPts val="600"/>
              </a:spcAft>
            </a:pPr>
            <a:fld id="{A34AAB41-BFFA-4B5F-ADEF-DD398812EE3C}" type="slidenum">
              <a:rPr lang="en-GB" sz="1600" b="1" smtClean="0">
                <a:solidFill>
                  <a:schemeClr val="tx1"/>
                </a:solidFill>
              </a:rPr>
              <a:pPr>
                <a:spcAft>
                  <a:spcPts val="600"/>
                </a:spcAft>
              </a:pPr>
              <a:t>22</a:t>
            </a:fld>
            <a:endParaRPr lang="en-GB" sz="1600" b="1" dirty="0">
              <a:solidFill>
                <a:schemeClr val="tx1"/>
              </a:solidFill>
            </a:endParaRPr>
          </a:p>
        </p:txBody>
      </p:sp>
      <p:graphicFrame>
        <p:nvGraphicFramePr>
          <p:cNvPr id="4" name="Table 3">
            <a:extLst>
              <a:ext uri="{FF2B5EF4-FFF2-40B4-BE49-F238E27FC236}">
                <a16:creationId xmlns:a16="http://schemas.microsoft.com/office/drawing/2014/main" id="{6C0C94D9-A389-49AD-84A0-84B63F1D2CAD}"/>
              </a:ext>
            </a:extLst>
          </p:cNvPr>
          <p:cNvGraphicFramePr>
            <a:graphicFrameLocks noGrp="1"/>
          </p:cNvGraphicFramePr>
          <p:nvPr>
            <p:extLst>
              <p:ext uri="{D42A27DB-BD31-4B8C-83A1-F6EECF244321}">
                <p14:modId xmlns:p14="http://schemas.microsoft.com/office/powerpoint/2010/main" val="3442250443"/>
              </p:ext>
            </p:extLst>
          </p:nvPr>
        </p:nvGraphicFramePr>
        <p:xfrm>
          <a:off x="723366" y="136525"/>
          <a:ext cx="10515600" cy="1907731"/>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1189794804"/>
                    </a:ext>
                  </a:extLst>
                </a:gridCol>
              </a:tblGrid>
              <a:tr h="0">
                <a:tc>
                  <a:txBody>
                    <a:bodyPr/>
                    <a:lstStyle/>
                    <a:p>
                      <a:pPr algn="ctr">
                        <a:lnSpc>
                          <a:spcPct val="150000"/>
                        </a:lnSpc>
                        <a:spcAft>
                          <a:spcPts val="800"/>
                        </a:spcAft>
                      </a:pPr>
                      <a:r>
                        <a:rPr lang="en-GB" sz="4400" b="1" dirty="0">
                          <a:effectLst/>
                        </a:rPr>
                        <a:t>“O Abraham, thou hast indeed fulfilled the dream….” (37:105-106).</a:t>
                      </a:r>
                      <a:endParaRPr lang="en-GB" sz="4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797541722"/>
                  </a:ext>
                </a:extLst>
              </a:tr>
            </a:tbl>
          </a:graphicData>
        </a:graphic>
      </p:graphicFrame>
    </p:spTree>
    <p:extLst>
      <p:ext uri="{BB962C8B-B14F-4D97-AF65-F5344CB8AC3E}">
        <p14:creationId xmlns:p14="http://schemas.microsoft.com/office/powerpoint/2010/main" val="1098205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picture containing cat&#10;&#10;Description automatically generated">
            <a:extLst>
              <a:ext uri="{FF2B5EF4-FFF2-40B4-BE49-F238E27FC236}">
                <a16:creationId xmlns:a16="http://schemas.microsoft.com/office/drawing/2014/main" id="{54A962E7-B703-4383-985D-B4E4ADC70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rot="21600000">
            <a:off x="1472707" y="643466"/>
            <a:ext cx="9246585"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5DDEAE55-D53F-4397-A618-0025813637B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34AAB41-BFFA-4B5F-ADEF-DD398812EE3C}" type="slidenum">
              <a:rPr lang="en-US" smtClean="0"/>
              <a:pPr>
                <a:spcAft>
                  <a:spcPts val="600"/>
                </a:spcAft>
              </a:pPr>
              <a:t>23</a:t>
            </a:fld>
            <a:endParaRPr lang="en-US"/>
          </a:p>
        </p:txBody>
      </p:sp>
    </p:spTree>
    <p:extLst>
      <p:ext uri="{BB962C8B-B14F-4D97-AF65-F5344CB8AC3E}">
        <p14:creationId xmlns:p14="http://schemas.microsoft.com/office/powerpoint/2010/main" val="2913912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28AA45A-43CC-41B5-A06E-33A6D7484C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74" r="-1" b="6675"/>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D29B808-F198-48F9-9907-BE9278886D81}"/>
              </a:ext>
            </a:extLst>
          </p:cNvPr>
          <p:cNvSpPr>
            <a:spLocks noGrp="1"/>
          </p:cNvSpPr>
          <p:nvPr>
            <p:ph type="sldNum" sz="quarter" idx="12"/>
          </p:nvPr>
        </p:nvSpPr>
        <p:spPr>
          <a:xfrm>
            <a:off x="8610600" y="6515390"/>
            <a:ext cx="2743200" cy="365125"/>
          </a:xfrm>
        </p:spPr>
        <p:txBody>
          <a:bodyPr vert="horz" lIns="91440" tIns="45720" rIns="91440" bIns="45720" rtlCol="0" anchor="ctr">
            <a:normAutofit/>
          </a:bodyPr>
          <a:lstStyle/>
          <a:p>
            <a:pPr>
              <a:spcAft>
                <a:spcPts val="600"/>
              </a:spcAft>
              <a:defRPr/>
            </a:pPr>
            <a:fld id="{A34AAB41-BFFA-4B5F-ADEF-DD398812EE3C}" type="slidenum">
              <a:rPr lang="en-US">
                <a:solidFill>
                  <a:schemeClr val="tx1">
                    <a:tint val="75000"/>
                    <a:alpha val="80000"/>
                  </a:schemeClr>
                </a:solidFill>
              </a:rPr>
              <a:pPr>
                <a:spcAft>
                  <a:spcPts val="600"/>
                </a:spcAft>
                <a:defRPr/>
              </a:pPr>
              <a:t>24</a:t>
            </a:fld>
            <a:endParaRPr lang="en-US">
              <a:solidFill>
                <a:schemeClr val="tx1">
                  <a:tint val="75000"/>
                  <a:alpha val="80000"/>
                </a:schemeClr>
              </a:solidFill>
            </a:endParaRPr>
          </a:p>
        </p:txBody>
      </p:sp>
    </p:spTree>
    <p:extLst>
      <p:ext uri="{BB962C8B-B14F-4D97-AF65-F5344CB8AC3E}">
        <p14:creationId xmlns:p14="http://schemas.microsoft.com/office/powerpoint/2010/main" val="902591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9E4568-7C8F-4E28-A147-BB59AAF7C1C0}"/>
              </a:ext>
            </a:extLst>
          </p:cNvPr>
          <p:cNvPicPr>
            <a:picLocks noChangeAspect="1"/>
          </p:cNvPicPr>
          <p:nvPr/>
        </p:nvPicPr>
        <p:blipFill rotWithShape="1">
          <a:blip r:embed="rId2"/>
          <a:srcRect t="25014"/>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A7912284-8F67-4FE7-965C-3179983D0A72}"/>
              </a:ext>
            </a:extLst>
          </p:cNvPr>
          <p:cNvSpPr>
            <a:spLocks noGrp="1"/>
          </p:cNvSpPr>
          <p:nvPr>
            <p:ph type="sldNum" sz="quarter" idx="12"/>
          </p:nvPr>
        </p:nvSpPr>
        <p:spPr>
          <a:xfrm>
            <a:off x="8610600" y="6356350"/>
            <a:ext cx="2743200" cy="365125"/>
          </a:xfrm>
        </p:spPr>
        <p:txBody>
          <a:bodyPr>
            <a:normAutofit/>
          </a:bodyPr>
          <a:lstStyle/>
          <a:p>
            <a:pPr>
              <a:spcAft>
                <a:spcPts val="600"/>
              </a:spcAft>
            </a:pPr>
            <a:fld id="{A34AAB41-BFFA-4B5F-ADEF-DD398812EE3C}" type="slidenum">
              <a:rPr lang="en-GB">
                <a:solidFill>
                  <a:srgbClr val="FFFFFF"/>
                </a:solidFill>
              </a:rPr>
              <a:pPr>
                <a:spcAft>
                  <a:spcPts val="600"/>
                </a:spcAft>
              </a:pPr>
              <a:t>25</a:t>
            </a:fld>
            <a:endParaRPr lang="en-GB">
              <a:solidFill>
                <a:srgbClr val="FFFFFF"/>
              </a:solidFill>
            </a:endParaRPr>
          </a:p>
        </p:txBody>
      </p:sp>
      <p:sp>
        <p:nvSpPr>
          <p:cNvPr id="4" name="TextBox 3">
            <a:extLst>
              <a:ext uri="{FF2B5EF4-FFF2-40B4-BE49-F238E27FC236}">
                <a16:creationId xmlns:a16="http://schemas.microsoft.com/office/drawing/2014/main" id="{C63CAE3E-70F1-4662-9C13-A0C3384A64E8}"/>
              </a:ext>
            </a:extLst>
          </p:cNvPr>
          <p:cNvSpPr txBox="1"/>
          <p:nvPr/>
        </p:nvSpPr>
        <p:spPr>
          <a:xfrm>
            <a:off x="9530080" y="5323840"/>
            <a:ext cx="2032000" cy="369332"/>
          </a:xfrm>
          <a:prstGeom prst="rect">
            <a:avLst/>
          </a:prstGeom>
          <a:noFill/>
        </p:spPr>
        <p:txBody>
          <a:bodyPr wrap="square" rtlCol="0">
            <a:spAutoFit/>
          </a:bodyPr>
          <a:lstStyle/>
          <a:p>
            <a:r>
              <a:rPr lang="en-GB" dirty="0"/>
              <a:t>Ibrahim Ahmed, 10</a:t>
            </a:r>
          </a:p>
        </p:txBody>
      </p:sp>
    </p:spTree>
    <p:extLst>
      <p:ext uri="{BB962C8B-B14F-4D97-AF65-F5344CB8AC3E}">
        <p14:creationId xmlns:p14="http://schemas.microsoft.com/office/powerpoint/2010/main" val="2440075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D265D04-8794-4BAD-8B46-D8E2CA0214AF}"/>
              </a:ext>
            </a:extLst>
          </p:cNvPr>
          <p:cNvSpPr txBox="1"/>
          <p:nvPr/>
        </p:nvSpPr>
        <p:spPr>
          <a:xfrm>
            <a:off x="7412962" y="4024839"/>
            <a:ext cx="3987665" cy="230832"/>
          </a:xfrm>
          <a:prstGeom prst="rect">
            <a:avLst/>
          </a:prstGeom>
          <a:noFill/>
        </p:spPr>
        <p:txBody>
          <a:bodyPr wrap="square" rtlCol="0">
            <a:spAutoFit/>
          </a:bodyPr>
          <a:lstStyle/>
          <a:p>
            <a:r>
              <a:rPr lang="en-GB" sz="900">
                <a:hlinkClick r:id="rId2" tooltip="http://www.pngall.com/sun-png"/>
              </a:rPr>
              <a:t>This Photo</a:t>
            </a:r>
            <a:r>
              <a:rPr lang="en-GB" sz="900"/>
              <a:t> by Unknown Author is licensed under </a:t>
            </a:r>
            <a:r>
              <a:rPr lang="en-GB" sz="900">
                <a:hlinkClick r:id="rId3" tooltip="https://creativecommons.org/licenses/by-nc/3.0/"/>
              </a:rPr>
              <a:t>CC BY-NC</a:t>
            </a:r>
            <a:endParaRPr lang="en-GB" sz="900"/>
          </a:p>
        </p:txBody>
      </p:sp>
      <p:sp>
        <p:nvSpPr>
          <p:cNvPr id="2" name="Slide Number Placeholder 1">
            <a:extLst>
              <a:ext uri="{FF2B5EF4-FFF2-40B4-BE49-F238E27FC236}">
                <a16:creationId xmlns:a16="http://schemas.microsoft.com/office/drawing/2014/main" id="{1DC89BE1-C9B2-4780-ACC7-52B455D72135}"/>
              </a:ext>
            </a:extLst>
          </p:cNvPr>
          <p:cNvSpPr>
            <a:spLocks noGrp="1"/>
          </p:cNvSpPr>
          <p:nvPr>
            <p:ph type="sldNum" sz="quarter" idx="12"/>
          </p:nvPr>
        </p:nvSpPr>
        <p:spPr>
          <a:xfrm>
            <a:off x="9365202" y="6356350"/>
            <a:ext cx="2743200" cy="365125"/>
          </a:xfrm>
        </p:spPr>
        <p:txBody>
          <a:bodyPr/>
          <a:lstStyle/>
          <a:p>
            <a:fld id="{A34AAB41-BFFA-4B5F-ADEF-DD398812EE3C}" type="slidenum">
              <a:rPr lang="en-GB" sz="2000" smtClean="0">
                <a:solidFill>
                  <a:schemeClr val="tx1"/>
                </a:solidFill>
              </a:rPr>
              <a:t>26</a:t>
            </a:fld>
            <a:endParaRPr lang="en-GB" sz="2000" dirty="0">
              <a:solidFill>
                <a:schemeClr val="tx1"/>
              </a:solidFill>
            </a:endParaRPr>
          </a:p>
        </p:txBody>
      </p:sp>
      <p:graphicFrame>
        <p:nvGraphicFramePr>
          <p:cNvPr id="3" name="Table 2">
            <a:extLst>
              <a:ext uri="{FF2B5EF4-FFF2-40B4-BE49-F238E27FC236}">
                <a16:creationId xmlns:a16="http://schemas.microsoft.com/office/drawing/2014/main" id="{630A79D8-3BDD-4D84-95BC-DD7E6A954828}"/>
              </a:ext>
            </a:extLst>
          </p:cNvPr>
          <p:cNvGraphicFramePr>
            <a:graphicFrameLocks noGrp="1"/>
          </p:cNvGraphicFramePr>
          <p:nvPr>
            <p:extLst>
              <p:ext uri="{D42A27DB-BD31-4B8C-83A1-F6EECF244321}">
                <p14:modId xmlns:p14="http://schemas.microsoft.com/office/powerpoint/2010/main" val="1915528672"/>
              </p:ext>
            </p:extLst>
          </p:nvPr>
        </p:nvGraphicFramePr>
        <p:xfrm>
          <a:off x="687279" y="633712"/>
          <a:ext cx="10515600" cy="3915156"/>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28368127"/>
                    </a:ext>
                  </a:extLst>
                </a:gridCol>
              </a:tblGrid>
              <a:tr h="0">
                <a:tc>
                  <a:txBody>
                    <a:bodyPr/>
                    <a:lstStyle/>
                    <a:p>
                      <a:pPr algn="ctr">
                        <a:lnSpc>
                          <a:spcPct val="150000"/>
                        </a:lnSpc>
                        <a:spcAft>
                          <a:spcPts val="800"/>
                        </a:spcAft>
                      </a:pPr>
                      <a:r>
                        <a:rPr lang="en-GB" sz="2000" b="1" dirty="0">
                          <a:solidFill>
                            <a:schemeClr val="tx1"/>
                          </a:solidFill>
                          <a:effectLst/>
                        </a:rPr>
                        <a:t>“Our Lord, accept this from us; for thou art the all hearing, the all knowing.” (2:134)</a:t>
                      </a:r>
                    </a:p>
                    <a:p>
                      <a:pPr algn="ctr">
                        <a:lnSpc>
                          <a:spcPct val="150000"/>
                        </a:lnSpc>
                        <a:spcAft>
                          <a:spcPts val="800"/>
                        </a:spcAft>
                      </a:pPr>
                      <a:r>
                        <a:rPr lang="en-GB" sz="2000" b="1" dirty="0">
                          <a:solidFill>
                            <a:schemeClr val="tx1"/>
                          </a:solidFill>
                          <a:effectLst/>
                        </a:rPr>
                        <a:t>“Our Lord, make us submissive to Thee and make of our offspring a people submissive to thee. And show us our ways of worship, and turn to us with mercy; for thou art oft- returning with compassion and Merciful.”(2:135)</a:t>
                      </a:r>
                    </a:p>
                    <a:p>
                      <a:pPr algn="ctr">
                        <a:lnSpc>
                          <a:spcPct val="150000"/>
                        </a:lnSpc>
                        <a:spcAft>
                          <a:spcPts val="800"/>
                        </a:spcAft>
                      </a:pPr>
                      <a:r>
                        <a:rPr lang="en-GB" sz="2000" b="1" dirty="0">
                          <a:solidFill>
                            <a:schemeClr val="tx1"/>
                          </a:solidFill>
                          <a:effectLst/>
                        </a:rPr>
                        <a:t> </a:t>
                      </a:r>
                    </a:p>
                    <a:p>
                      <a:pPr algn="ctr">
                        <a:lnSpc>
                          <a:spcPct val="150000"/>
                        </a:lnSpc>
                        <a:spcAft>
                          <a:spcPts val="800"/>
                        </a:spcAft>
                      </a:pPr>
                      <a:r>
                        <a:rPr lang="en-GB" sz="2000" b="1" dirty="0">
                          <a:solidFill>
                            <a:schemeClr val="tx1"/>
                          </a:solidFill>
                          <a:effectLst/>
                        </a:rPr>
                        <a:t>“And, our Lord, raise up among them a messenger from among themselves, who may recite to them Thy Signs and teach them the Book and Wisdom and may purify them; surely, Thou art the Mighty, the Wise” (2:136)</a:t>
                      </a:r>
                      <a:endParaRPr lang="en-GB"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4033219533"/>
                  </a:ext>
                </a:extLst>
              </a:tr>
            </a:tbl>
          </a:graphicData>
        </a:graphic>
      </p:graphicFrame>
      <p:pic>
        <p:nvPicPr>
          <p:cNvPr id="5" name="Picture 4" descr="A close up of a logo&#10;&#10;Description automatically generated">
            <a:extLst>
              <a:ext uri="{FF2B5EF4-FFF2-40B4-BE49-F238E27FC236}">
                <a16:creationId xmlns:a16="http://schemas.microsoft.com/office/drawing/2014/main" id="{75971718-AD18-4A53-9548-9E2004945D4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998999" y="4697969"/>
            <a:ext cx="2726289" cy="1911242"/>
          </a:xfrm>
          <a:prstGeom prst="rect">
            <a:avLst/>
          </a:prstGeom>
        </p:spPr>
      </p:pic>
      <p:pic>
        <p:nvPicPr>
          <p:cNvPr id="6" name="Picture 5" descr="A close up of a logo&#10;&#10;Description automatically generated">
            <a:extLst>
              <a:ext uri="{FF2B5EF4-FFF2-40B4-BE49-F238E27FC236}">
                <a16:creationId xmlns:a16="http://schemas.microsoft.com/office/drawing/2014/main" id="{AC40D955-BFC9-4E39-ADEF-7A52746F6AB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91357" y="4860973"/>
            <a:ext cx="2726289" cy="1911242"/>
          </a:xfrm>
          <a:prstGeom prst="rect">
            <a:avLst/>
          </a:prstGeom>
        </p:spPr>
      </p:pic>
      <p:pic>
        <p:nvPicPr>
          <p:cNvPr id="7" name="Picture 6" descr="A close up of a logo&#10;&#10;Description automatically generated">
            <a:extLst>
              <a:ext uri="{FF2B5EF4-FFF2-40B4-BE49-F238E27FC236}">
                <a16:creationId xmlns:a16="http://schemas.microsoft.com/office/drawing/2014/main" id="{0D5F4562-B1C5-4CB6-ADFE-C3D43F5A28E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294356" y="4810233"/>
            <a:ext cx="2726289" cy="1911242"/>
          </a:xfrm>
          <a:prstGeom prst="rect">
            <a:avLst/>
          </a:prstGeom>
        </p:spPr>
      </p:pic>
      <p:pic>
        <p:nvPicPr>
          <p:cNvPr id="8" name="Picture 7" descr="A close up of a logo&#10;&#10;Description automatically generated">
            <a:extLst>
              <a:ext uri="{FF2B5EF4-FFF2-40B4-BE49-F238E27FC236}">
                <a16:creationId xmlns:a16="http://schemas.microsoft.com/office/drawing/2014/main" id="{7419305D-81D4-4685-B906-83E8E65DD7E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0" y="4838586"/>
            <a:ext cx="2726289" cy="1911242"/>
          </a:xfrm>
          <a:prstGeom prst="rect">
            <a:avLst/>
          </a:prstGeom>
        </p:spPr>
      </p:pic>
      <p:pic>
        <p:nvPicPr>
          <p:cNvPr id="9" name="Picture 8" descr="A close up of a logo&#10;&#10;Description automatically generated">
            <a:extLst>
              <a:ext uri="{FF2B5EF4-FFF2-40B4-BE49-F238E27FC236}">
                <a16:creationId xmlns:a16="http://schemas.microsoft.com/office/drawing/2014/main" id="{F07F232C-29EF-44D5-BD02-7A339A81764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a:fillRect/>
          </a:stretch>
        </p:blipFill>
        <p:spPr>
          <a:xfrm>
            <a:off x="10554291" y="-83667"/>
            <a:ext cx="1911242" cy="1911242"/>
          </a:xfrm>
          <a:prstGeom prst="rect">
            <a:avLst/>
          </a:prstGeom>
        </p:spPr>
      </p:pic>
    </p:spTree>
    <p:extLst>
      <p:ext uri="{BB962C8B-B14F-4D97-AF65-F5344CB8AC3E}">
        <p14:creationId xmlns:p14="http://schemas.microsoft.com/office/powerpoint/2010/main" val="2348660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p:txBody>
          <a:bodyPr/>
          <a:lstStyle/>
          <a:p>
            <a:fld id="{A34AAB41-BFFA-4B5F-ADEF-DD398812EE3C}" type="slidenum">
              <a:rPr lang="en-GB" sz="2000" b="1" smtClean="0">
                <a:solidFill>
                  <a:schemeClr val="tx1"/>
                </a:solidFill>
              </a:rPr>
              <a:t>27</a:t>
            </a:fld>
            <a:endParaRPr lang="en-GB" sz="2000" b="1" dirty="0">
              <a:solidFill>
                <a:schemeClr val="tx1"/>
              </a:solidFill>
            </a:endParaRPr>
          </a:p>
        </p:txBody>
      </p:sp>
      <p:pic>
        <p:nvPicPr>
          <p:cNvPr id="10" name="Picture 9" descr="A picture containing animal&#10;&#10;Description automatically generated">
            <a:extLst>
              <a:ext uri="{FF2B5EF4-FFF2-40B4-BE49-F238E27FC236}">
                <a16:creationId xmlns:a16="http://schemas.microsoft.com/office/drawing/2014/main" id="{D8794F5E-DA91-42DE-81C2-FE45E12DBED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75925" y="4538765"/>
            <a:ext cx="2319235" cy="2319235"/>
          </a:xfrm>
          <a:prstGeom prst="rect">
            <a:avLst/>
          </a:prstGeom>
        </p:spPr>
      </p:pic>
      <p:pic>
        <p:nvPicPr>
          <p:cNvPr id="7170" name="Picture 2" descr="Free Islamic Calligraphy | Muhammad">
            <a:extLst>
              <a:ext uri="{FF2B5EF4-FFF2-40B4-BE49-F238E27FC236}">
                <a16:creationId xmlns:a16="http://schemas.microsoft.com/office/drawing/2014/main" id="{F835A1A3-FC09-4407-8E00-52E610F2E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76" y="366872"/>
            <a:ext cx="279823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iddle East Countries Map in Cartoon Style | Middle east map ...">
            <a:extLst>
              <a:ext uri="{FF2B5EF4-FFF2-40B4-BE49-F238E27FC236}">
                <a16:creationId xmlns:a16="http://schemas.microsoft.com/office/drawing/2014/main" id="{D99C25E2-3500-4353-9DF2-A4BFE9F1A1F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13200" y="1589088"/>
            <a:ext cx="2981960" cy="2444432"/>
          </a:xfrm>
          <a:prstGeom prst="rect">
            <a:avLst/>
          </a:prstGeom>
          <a:noFill/>
          <a:ln>
            <a:noFill/>
          </a:ln>
        </p:spPr>
      </p:pic>
      <p:pic>
        <p:nvPicPr>
          <p:cNvPr id="12" name="Picture 11" descr="A picture containing plate, table&#10;&#10;Description automatically generated">
            <a:extLst>
              <a:ext uri="{FF2B5EF4-FFF2-40B4-BE49-F238E27FC236}">
                <a16:creationId xmlns:a16="http://schemas.microsoft.com/office/drawing/2014/main" id="{C0782EA8-D82B-4F02-957E-7DCCE912E00E}"/>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571" r="2" b="2"/>
          <a:stretch/>
        </p:blipFill>
        <p:spPr>
          <a:xfrm>
            <a:off x="8610600" y="136525"/>
            <a:ext cx="3082834" cy="3197013"/>
          </a:xfrm>
          <a:prstGeom prst="rect">
            <a:avLst/>
          </a:prstGeom>
        </p:spPr>
      </p:pic>
      <p:sp>
        <p:nvSpPr>
          <p:cNvPr id="13" name="TextBox 12">
            <a:extLst>
              <a:ext uri="{FF2B5EF4-FFF2-40B4-BE49-F238E27FC236}">
                <a16:creationId xmlns:a16="http://schemas.microsoft.com/office/drawing/2014/main" id="{C868DC8D-FF5C-434D-B5C8-A36175A8BAEA}"/>
              </a:ext>
            </a:extLst>
          </p:cNvPr>
          <p:cNvSpPr txBox="1"/>
          <p:nvPr/>
        </p:nvSpPr>
        <p:spPr>
          <a:xfrm>
            <a:off x="10491734" y="3218735"/>
            <a:ext cx="1201699" cy="415498"/>
          </a:xfrm>
          <a:prstGeom prst="rect">
            <a:avLst/>
          </a:prstGeom>
          <a:solidFill>
            <a:srgbClr val="000000"/>
          </a:solidFill>
        </p:spPr>
        <p:txBody>
          <a:bodyPr wrap="square" rtlCol="0">
            <a:spAutoFit/>
          </a:bodyPr>
          <a:lstStyle/>
          <a:p>
            <a:pPr algn="r">
              <a:spcAft>
                <a:spcPts val="600"/>
              </a:spcAft>
            </a:pPr>
            <a:r>
              <a:rPr lang="en-GB" sz="700">
                <a:solidFill>
                  <a:srgbClr val="FFFFFF"/>
                </a:solidFill>
                <a:hlinkClick r:id="rId7" tooltip="https://commons.wikimedia.org/wiki/File:World_borders_lamb_azi.png">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cxnSp>
        <p:nvCxnSpPr>
          <p:cNvPr id="6" name="Straight Arrow Connector 5">
            <a:extLst>
              <a:ext uri="{FF2B5EF4-FFF2-40B4-BE49-F238E27FC236}">
                <a16:creationId xmlns:a16="http://schemas.microsoft.com/office/drawing/2014/main" id="{383099BB-995B-41D2-BF38-3765743158D6}"/>
              </a:ext>
            </a:extLst>
          </p:cNvPr>
          <p:cNvCxnSpPr/>
          <p:nvPr/>
        </p:nvCxnSpPr>
        <p:spPr>
          <a:xfrm flipH="1" flipV="1">
            <a:off x="2245360" y="2811304"/>
            <a:ext cx="2245360" cy="288707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1C41B3D2-2AE3-4A08-A9B0-11E7FCF05C15}"/>
              </a:ext>
            </a:extLst>
          </p:cNvPr>
          <p:cNvCxnSpPr/>
          <p:nvPr/>
        </p:nvCxnSpPr>
        <p:spPr>
          <a:xfrm>
            <a:off x="3039566" y="2272684"/>
            <a:ext cx="656948" cy="1242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6ACEA5D4-4865-4D10-B05A-E216F35FBF5D}"/>
              </a:ext>
            </a:extLst>
          </p:cNvPr>
          <p:cNvCxnSpPr/>
          <p:nvPr/>
        </p:nvCxnSpPr>
        <p:spPr>
          <a:xfrm flipV="1">
            <a:off x="7128769" y="2024109"/>
            <a:ext cx="1731146" cy="11946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3726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972D2-6F1B-4EC2-87C8-F33248E78A50}"/>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C954176-3549-45FC-A28A-5486D2BD995D}"/>
              </a:ext>
            </a:extLst>
          </p:cNvPr>
          <p:cNvSpPr>
            <a:spLocks noGrp="1"/>
          </p:cNvSpPr>
          <p:nvPr>
            <p:ph type="sldNum" sz="quarter" idx="12"/>
          </p:nvPr>
        </p:nvSpPr>
        <p:spPr/>
        <p:txBody>
          <a:bodyPr/>
          <a:lstStyle/>
          <a:p>
            <a:fld id="{A34AAB41-BFFA-4B5F-ADEF-DD398812EE3C}" type="slidenum">
              <a:rPr lang="en-GB" smtClean="0"/>
              <a:t>28</a:t>
            </a:fld>
            <a:endParaRPr lang="en-GB"/>
          </a:p>
        </p:txBody>
      </p:sp>
      <p:pic>
        <p:nvPicPr>
          <p:cNvPr id="5122" name="Picture 2" descr="How To Attend a Muslim Friday Prayer Service (Jum'ah) - YouTube">
            <a:extLst>
              <a:ext uri="{FF2B5EF4-FFF2-40B4-BE49-F238E27FC236}">
                <a16:creationId xmlns:a16="http://schemas.microsoft.com/office/drawing/2014/main" id="{962AC114-60A0-447D-A0E0-BE67AC07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preview">
            <a:extLst>
              <a:ext uri="{FF2B5EF4-FFF2-40B4-BE49-F238E27FC236}">
                <a16:creationId xmlns:a16="http://schemas.microsoft.com/office/drawing/2014/main" id="{9E666CEB-F655-42DB-8E13-B78EEAD88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971" y="4663440"/>
            <a:ext cx="2926080" cy="21945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0F6CB2EC-F48E-43CA-A61D-0B02A156E689}"/>
              </a:ext>
            </a:extLst>
          </p:cNvPr>
          <p:cNvGraphicFramePr>
            <a:graphicFrameLocks noGrp="1"/>
          </p:cNvGraphicFramePr>
          <p:nvPr>
            <p:extLst>
              <p:ext uri="{D42A27DB-BD31-4B8C-83A1-F6EECF244321}">
                <p14:modId xmlns:p14="http://schemas.microsoft.com/office/powerpoint/2010/main" val="1310189361"/>
              </p:ext>
            </p:extLst>
          </p:nvPr>
        </p:nvGraphicFramePr>
        <p:xfrm>
          <a:off x="838200" y="799465"/>
          <a:ext cx="10515600" cy="3438335"/>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1125174377"/>
                    </a:ext>
                  </a:extLst>
                </a:gridCol>
              </a:tblGrid>
              <a:tr h="0">
                <a:tc>
                  <a:txBody>
                    <a:bodyPr/>
                    <a:lstStyle/>
                    <a:p>
                      <a:pPr algn="ctr">
                        <a:lnSpc>
                          <a:spcPct val="150000"/>
                        </a:lnSpc>
                        <a:spcAft>
                          <a:spcPts val="800"/>
                        </a:spcAft>
                      </a:pPr>
                      <a:r>
                        <a:rPr lang="en-GB" sz="2400" b="1" dirty="0">
                          <a:effectLst/>
                        </a:rPr>
                        <a:t>“And call to mind when We assigned to Abraham the site of the House and said associate not anything with Me, keep My house clean for those who perform circuits and those who bow and prostrate themselves in prayer”(22:27)</a:t>
                      </a:r>
                    </a:p>
                    <a:p>
                      <a:pPr algn="ctr">
                        <a:lnSpc>
                          <a:spcPct val="150000"/>
                        </a:lnSpc>
                        <a:spcAft>
                          <a:spcPts val="800"/>
                        </a:spcAft>
                      </a:pPr>
                      <a:r>
                        <a:rPr lang="en-GB" sz="2400" b="1" dirty="0">
                          <a:effectLst/>
                        </a:rPr>
                        <a:t> </a:t>
                      </a:r>
                    </a:p>
                    <a:p>
                      <a:pPr algn="ctr">
                        <a:lnSpc>
                          <a:spcPct val="150000"/>
                        </a:lnSpc>
                        <a:spcAft>
                          <a:spcPts val="800"/>
                        </a:spcAft>
                      </a:pPr>
                      <a:r>
                        <a:rPr lang="en-GB" sz="2400" b="1" dirty="0">
                          <a:effectLst/>
                        </a:rPr>
                        <a:t>“And proclaim unto man the pilgrimage. They will come to thee on foot and on every lean camel, coming by every distant deep track” (22:28)</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681717364"/>
                  </a:ext>
                </a:extLst>
              </a:tr>
            </a:tbl>
          </a:graphicData>
        </a:graphic>
      </p:graphicFrame>
    </p:spTree>
    <p:extLst>
      <p:ext uri="{BB962C8B-B14F-4D97-AF65-F5344CB8AC3E}">
        <p14:creationId xmlns:p14="http://schemas.microsoft.com/office/powerpoint/2010/main" val="1624731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The Jamarat - IslamicLandmarks.com">
            <a:extLst>
              <a:ext uri="{FF2B5EF4-FFF2-40B4-BE49-F238E27FC236}">
                <a16:creationId xmlns:a16="http://schemas.microsoft.com/office/drawing/2014/main" id="{393645B1-27F4-4670-ABCC-19B02FAF3D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58" r="9960" b="3"/>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6" name="Picture 2" descr="A group of people standing in front of a crowd&#10;&#10;Description automatically generated">
            <a:extLst>
              <a:ext uri="{FF2B5EF4-FFF2-40B4-BE49-F238E27FC236}">
                <a16:creationId xmlns:a16="http://schemas.microsoft.com/office/drawing/2014/main" id="{78E00653-D0DB-4695-A8FA-7F0E4EF27D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 r="1" b="1"/>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7106" name="Picture 2" descr="A group of people sitting at a table&#10;&#10;Description automatically generated">
            <a:extLst>
              <a:ext uri="{FF2B5EF4-FFF2-40B4-BE49-F238E27FC236}">
                <a16:creationId xmlns:a16="http://schemas.microsoft.com/office/drawing/2014/main" id="{BB5AF4A6-799D-4604-9AE2-E4C0D8E663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929" r="3" b="3"/>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D3A5722-DD28-47ED-B9E1-910B484CF01A}"/>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pPr>
            <a:fld id="{A34AAB41-BFFA-4B5F-ADEF-DD398812EE3C}" type="slidenum">
              <a:rPr lang="en-US">
                <a:solidFill>
                  <a:srgbClr val="FFFFFF"/>
                </a:solidFill>
              </a:rPr>
              <a:pPr>
                <a:lnSpc>
                  <a:spcPct val="90000"/>
                </a:lnSpc>
                <a:spcAft>
                  <a:spcPts val="600"/>
                </a:spcAft>
              </a:pPr>
              <a:t>29</a:t>
            </a:fld>
            <a:endParaRPr lang="en-US">
              <a:solidFill>
                <a:srgbClr val="FFFFFF"/>
              </a:solidFill>
            </a:endParaRPr>
          </a:p>
        </p:txBody>
      </p:sp>
    </p:spTree>
    <p:extLst>
      <p:ext uri="{BB962C8B-B14F-4D97-AF65-F5344CB8AC3E}">
        <p14:creationId xmlns:p14="http://schemas.microsoft.com/office/powerpoint/2010/main" val="2842389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Image result for images islam cartoons">
            <a:extLst>
              <a:ext uri="{FF2B5EF4-FFF2-40B4-BE49-F238E27FC236}">
                <a16:creationId xmlns:a16="http://schemas.microsoft.com/office/drawing/2014/main" id="{05B9FD3C-59CE-4ED0-90EC-CA9B8E475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61823"/>
            <a:ext cx="2139518" cy="156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uslim Children - Download Free Vectors, Clipart Graphics &amp; Vector Art">
            <a:extLst>
              <a:ext uri="{FF2B5EF4-FFF2-40B4-BE49-F238E27FC236}">
                <a16:creationId xmlns:a16="http://schemas.microsoft.com/office/drawing/2014/main" id="{D4214916-2EAE-4CBC-A0A4-1A3C8D14E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8852" y="5241492"/>
            <a:ext cx="1627573" cy="1627573"/>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2DFA0C62-906D-4A19-BAB6-5872DBDEF730}"/>
              </a:ext>
            </a:extLst>
          </p:cNvPr>
          <p:cNvSpPr txBox="1">
            <a:spLocks/>
          </p:cNvSpPr>
          <p:nvPr/>
        </p:nvSpPr>
        <p:spPr>
          <a:xfrm>
            <a:off x="1487503" y="-738260"/>
            <a:ext cx="9688585" cy="2390844"/>
          </a:xfrm>
          <a:prstGeom prst="rect">
            <a:avLst/>
          </a:prstGeom>
        </p:spPr>
        <p:txBody>
          <a:bodyPr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5400" dirty="0">
                <a:solidFill>
                  <a:srgbClr val="000000"/>
                </a:solidFill>
              </a:rPr>
              <a:t>Some class rules….</a:t>
            </a:r>
          </a:p>
        </p:txBody>
      </p:sp>
      <p:sp>
        <p:nvSpPr>
          <p:cNvPr id="2" name="Slide Number Placeholder 1">
            <a:extLst>
              <a:ext uri="{FF2B5EF4-FFF2-40B4-BE49-F238E27FC236}">
                <a16:creationId xmlns:a16="http://schemas.microsoft.com/office/drawing/2014/main" id="{B13F6816-6450-4BDA-B178-C7C07B9DD07B}"/>
              </a:ext>
            </a:extLst>
          </p:cNvPr>
          <p:cNvSpPr>
            <a:spLocks noGrp="1"/>
          </p:cNvSpPr>
          <p:nvPr>
            <p:ph type="sldNum" sz="quarter" idx="12"/>
          </p:nvPr>
        </p:nvSpPr>
        <p:spPr/>
        <p:txBody>
          <a:bodyPr/>
          <a:lstStyle/>
          <a:p>
            <a:fld id="{A34AAB41-BFFA-4B5F-ADEF-DD398812EE3C}" type="slidenum">
              <a:rPr lang="en-GB" sz="2000" b="1" smtClean="0">
                <a:solidFill>
                  <a:schemeClr val="tx1"/>
                </a:solidFill>
              </a:rPr>
              <a:t>3</a:t>
            </a:fld>
            <a:endParaRPr lang="en-GB" sz="2000" b="1" dirty="0">
              <a:solidFill>
                <a:schemeClr val="tx1"/>
              </a:solidFill>
            </a:endParaRPr>
          </a:p>
        </p:txBody>
      </p:sp>
      <p:sp>
        <p:nvSpPr>
          <p:cNvPr id="9" name="Subtitle 2">
            <a:extLst>
              <a:ext uri="{FF2B5EF4-FFF2-40B4-BE49-F238E27FC236}">
                <a16:creationId xmlns:a16="http://schemas.microsoft.com/office/drawing/2014/main" id="{64FC7D87-1DB7-4E71-B0B5-8517EB44D096}"/>
              </a:ext>
            </a:extLst>
          </p:cNvPr>
          <p:cNvSpPr txBox="1">
            <a:spLocks/>
          </p:cNvSpPr>
          <p:nvPr/>
        </p:nvSpPr>
        <p:spPr>
          <a:xfrm>
            <a:off x="889361" y="2192869"/>
            <a:ext cx="10593259" cy="3808435"/>
          </a:xfrm>
          <a:prstGeom prst="rect">
            <a:avLst/>
          </a:prstGeom>
        </p:spPr>
        <p:txBody>
          <a:bodyPr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GB" sz="4400" dirty="0">
                <a:solidFill>
                  <a:srgbClr val="000000"/>
                </a:solidFill>
              </a:rPr>
              <a:t>Show good listening</a:t>
            </a:r>
          </a:p>
          <a:p>
            <a:pPr>
              <a:buFont typeface="Wingdings" panose="05000000000000000000" pitchFamily="2" charset="2"/>
              <a:buChar char="ü"/>
            </a:pPr>
            <a:r>
              <a:rPr lang="en-GB" sz="4400" dirty="0">
                <a:solidFill>
                  <a:srgbClr val="000000"/>
                </a:solidFill>
              </a:rPr>
              <a:t>Mics and camera switched off unless told</a:t>
            </a:r>
          </a:p>
          <a:p>
            <a:pPr>
              <a:buFont typeface="Wingdings" panose="05000000000000000000" pitchFamily="2" charset="2"/>
              <a:buChar char="ü"/>
            </a:pPr>
            <a:r>
              <a:rPr lang="en-GB" sz="4400" dirty="0">
                <a:solidFill>
                  <a:srgbClr val="000000"/>
                </a:solidFill>
              </a:rPr>
              <a:t>Don’t use chat room unless asked </a:t>
            </a:r>
          </a:p>
          <a:p>
            <a:pPr>
              <a:buFont typeface="Wingdings" panose="05000000000000000000" pitchFamily="2" charset="2"/>
              <a:buChar char="ü"/>
            </a:pPr>
            <a:r>
              <a:rPr lang="en-GB" sz="4400" dirty="0">
                <a:solidFill>
                  <a:srgbClr val="000000"/>
                </a:solidFill>
              </a:rPr>
              <a:t> Log on and off if problems</a:t>
            </a:r>
          </a:p>
          <a:p>
            <a:pPr>
              <a:buFont typeface="Wingdings" panose="05000000000000000000" pitchFamily="2" charset="2"/>
              <a:buChar char="ü"/>
            </a:pPr>
            <a:endParaRPr lang="en-GB" sz="4400" dirty="0">
              <a:solidFill>
                <a:srgbClr val="000000"/>
              </a:solidFill>
            </a:endParaRPr>
          </a:p>
        </p:txBody>
      </p:sp>
      <p:pic>
        <p:nvPicPr>
          <p:cNvPr id="10" name="Picture 9" descr="A close up of a logo&#10;&#10;Description automatically generated">
            <a:extLst>
              <a:ext uri="{FF2B5EF4-FFF2-40B4-BE49-F238E27FC236}">
                <a16:creationId xmlns:a16="http://schemas.microsoft.com/office/drawing/2014/main" id="{FACD3A2F-3B4C-4E48-B4F3-9A14CE81D0E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69075" y="2317876"/>
            <a:ext cx="432645" cy="721075"/>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5B377FAD-40DB-48D5-87C9-2E31C27496B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994464" y="2978971"/>
            <a:ext cx="976312" cy="900057"/>
          </a:xfrm>
          <a:prstGeom prst="rect">
            <a:avLst/>
          </a:prstGeom>
        </p:spPr>
      </p:pic>
      <p:pic>
        <p:nvPicPr>
          <p:cNvPr id="13" name="Picture 12" descr="A close up of a logo&#10;&#10;Description automatically generated">
            <a:extLst>
              <a:ext uri="{FF2B5EF4-FFF2-40B4-BE49-F238E27FC236}">
                <a16:creationId xmlns:a16="http://schemas.microsoft.com/office/drawing/2014/main" id="{E1280FCC-8300-4169-8C4D-717EBEFE16D9}"/>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9141158" y="3523454"/>
            <a:ext cx="1627572" cy="1718038"/>
          </a:xfrm>
          <a:prstGeom prst="rect">
            <a:avLst/>
          </a:prstGeom>
          <a:ln w="57150">
            <a:noFill/>
          </a:ln>
          <a:effectLst>
            <a:glow rad="63500">
              <a:schemeClr val="accent1">
                <a:satMod val="175000"/>
                <a:alpha val="40000"/>
              </a:schemeClr>
            </a:glow>
          </a:effectLst>
        </p:spPr>
      </p:pic>
    </p:spTree>
    <p:extLst>
      <p:ext uri="{BB962C8B-B14F-4D97-AF65-F5344CB8AC3E}">
        <p14:creationId xmlns:p14="http://schemas.microsoft.com/office/powerpoint/2010/main" val="4271240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icture containing text, map&#10;&#10;Description automatically generated">
            <a:extLst>
              <a:ext uri="{FF2B5EF4-FFF2-40B4-BE49-F238E27FC236}">
                <a16:creationId xmlns:a16="http://schemas.microsoft.com/office/drawing/2014/main" id="{D109007F-EEFE-4844-B6BB-DD62C9E328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67573" y="643467"/>
            <a:ext cx="4456852" cy="557106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325C368-FEB0-4E86-B34A-5670AC5F2B03}"/>
              </a:ext>
            </a:extLst>
          </p:cNvPr>
          <p:cNvCxnSpPr>
            <a:cxnSpLocks/>
          </p:cNvCxnSpPr>
          <p:nvPr/>
        </p:nvCxnSpPr>
        <p:spPr>
          <a:xfrm flipH="1">
            <a:off x="2610035" y="5637229"/>
            <a:ext cx="2420463"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5" name="Straight Arrow Connector 4">
            <a:extLst>
              <a:ext uri="{FF2B5EF4-FFF2-40B4-BE49-F238E27FC236}">
                <a16:creationId xmlns:a16="http://schemas.microsoft.com/office/drawing/2014/main" id="{8AFBDCDB-BD5A-4D9C-9D04-BC244D910CE4}"/>
              </a:ext>
            </a:extLst>
          </p:cNvPr>
          <p:cNvCxnSpPr>
            <a:cxnSpLocks/>
          </p:cNvCxnSpPr>
          <p:nvPr/>
        </p:nvCxnSpPr>
        <p:spPr>
          <a:xfrm flipV="1">
            <a:off x="7151803" y="1545996"/>
            <a:ext cx="1942381" cy="65988"/>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6" name="TextBox 5">
            <a:extLst>
              <a:ext uri="{FF2B5EF4-FFF2-40B4-BE49-F238E27FC236}">
                <a16:creationId xmlns:a16="http://schemas.microsoft.com/office/drawing/2014/main" id="{5977FE10-DA69-49BA-B5B7-A84DC0B5538E}"/>
              </a:ext>
            </a:extLst>
          </p:cNvPr>
          <p:cNvSpPr txBox="1"/>
          <p:nvPr/>
        </p:nvSpPr>
        <p:spPr>
          <a:xfrm>
            <a:off x="9094184" y="919486"/>
            <a:ext cx="2144947" cy="1384995"/>
          </a:xfrm>
          <a:prstGeom prst="rect">
            <a:avLst/>
          </a:prstGeom>
          <a:noFill/>
        </p:spPr>
        <p:txBody>
          <a:bodyPr wrap="square" rtlCol="0">
            <a:spAutoFit/>
          </a:bodyPr>
          <a:lstStyle/>
          <a:p>
            <a:pPr algn="ctr"/>
            <a:r>
              <a:rPr lang="en-GB" sz="2800" b="1" dirty="0"/>
              <a:t>Hazrat Noah/Nuh (as)</a:t>
            </a:r>
          </a:p>
        </p:txBody>
      </p:sp>
      <p:sp>
        <p:nvSpPr>
          <p:cNvPr id="10" name="TextBox 9">
            <a:extLst>
              <a:ext uri="{FF2B5EF4-FFF2-40B4-BE49-F238E27FC236}">
                <a16:creationId xmlns:a16="http://schemas.microsoft.com/office/drawing/2014/main" id="{05002989-2C7A-44DB-8B60-BC7A7D1EC9F1}"/>
              </a:ext>
            </a:extLst>
          </p:cNvPr>
          <p:cNvSpPr txBox="1"/>
          <p:nvPr/>
        </p:nvSpPr>
        <p:spPr>
          <a:xfrm>
            <a:off x="180815" y="4944731"/>
            <a:ext cx="2230770" cy="1384995"/>
          </a:xfrm>
          <a:prstGeom prst="rect">
            <a:avLst/>
          </a:prstGeom>
          <a:noFill/>
        </p:spPr>
        <p:txBody>
          <a:bodyPr wrap="square" rtlCol="0">
            <a:spAutoFit/>
          </a:bodyPr>
          <a:lstStyle/>
          <a:p>
            <a:pPr algn="ctr"/>
            <a:r>
              <a:rPr lang="en-GB" sz="2800" b="1" dirty="0"/>
              <a:t>Hazrat Muhammad (</a:t>
            </a:r>
            <a:r>
              <a:rPr lang="en-GB" sz="2800" b="1" dirty="0" err="1"/>
              <a:t>sa</a:t>
            </a:r>
            <a:r>
              <a:rPr lang="en-GB" sz="2800" b="1" dirty="0"/>
              <a:t>)</a:t>
            </a:r>
          </a:p>
        </p:txBody>
      </p:sp>
      <p:sp>
        <p:nvSpPr>
          <p:cNvPr id="7" name="Slide Number Placeholder 6">
            <a:extLst>
              <a:ext uri="{FF2B5EF4-FFF2-40B4-BE49-F238E27FC236}">
                <a16:creationId xmlns:a16="http://schemas.microsoft.com/office/drawing/2014/main" id="{92DCC92B-D59D-4511-85A8-3A1885C61449}"/>
              </a:ext>
            </a:extLst>
          </p:cNvPr>
          <p:cNvSpPr>
            <a:spLocks noGrp="1"/>
          </p:cNvSpPr>
          <p:nvPr>
            <p:ph type="sldNum" sz="quarter" idx="12"/>
          </p:nvPr>
        </p:nvSpPr>
        <p:spPr/>
        <p:txBody>
          <a:bodyPr/>
          <a:lstStyle/>
          <a:p>
            <a:fld id="{A34AAB41-BFFA-4B5F-ADEF-DD398812EE3C}" type="slidenum">
              <a:rPr lang="en-GB" sz="2000" b="1" smtClean="0">
                <a:solidFill>
                  <a:schemeClr val="tx1"/>
                </a:solidFill>
              </a:rPr>
              <a:t>30</a:t>
            </a:fld>
            <a:endParaRPr lang="en-GB" sz="2000" b="1" dirty="0">
              <a:solidFill>
                <a:schemeClr val="tx1"/>
              </a:solidFill>
            </a:endParaRPr>
          </a:p>
        </p:txBody>
      </p:sp>
      <p:sp>
        <p:nvSpPr>
          <p:cNvPr id="8" name="Text Box 2">
            <a:extLst>
              <a:ext uri="{FF2B5EF4-FFF2-40B4-BE49-F238E27FC236}">
                <a16:creationId xmlns:a16="http://schemas.microsoft.com/office/drawing/2014/main" id="{19DB3C1E-94CC-47CB-8077-34152D77E02A}"/>
              </a:ext>
            </a:extLst>
          </p:cNvPr>
          <p:cNvSpPr txBox="1">
            <a:spLocks noChangeArrowheads="1"/>
          </p:cNvSpPr>
          <p:nvPr/>
        </p:nvSpPr>
        <p:spPr bwMode="auto">
          <a:xfrm>
            <a:off x="4752974" y="5891836"/>
            <a:ext cx="2686050" cy="312650"/>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1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Hazrat Mirza Ghulam Ahmad (as</a:t>
            </a:r>
            <a:r>
              <a:rPr lang="en-GB"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AA7EE283-55F0-4784-A448-49EE9C5B2A47}"/>
              </a:ext>
            </a:extLst>
          </p:cNvPr>
          <p:cNvSpPr txBox="1">
            <a:spLocks noChangeArrowheads="1"/>
          </p:cNvSpPr>
          <p:nvPr/>
        </p:nvSpPr>
        <p:spPr bwMode="auto">
          <a:xfrm>
            <a:off x="6647561" y="5631572"/>
            <a:ext cx="504242" cy="31432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400" b="1" dirty="0">
                <a:effectLst/>
                <a:latin typeface="Calibri" panose="020F0502020204030204" pitchFamily="34" charset="0"/>
                <a:ea typeface="Calibri" panose="020F0502020204030204" pitchFamily="34" charset="0"/>
                <a:cs typeface="Times New Roman" panose="02020603050405020304" pitchFamily="18" charset="0"/>
              </a:rPr>
              <a:t>(</a:t>
            </a:r>
            <a:r>
              <a:rPr lang="en-GB" sz="1400" b="1" dirty="0" err="1">
                <a:effectLst/>
                <a:latin typeface="Calibri" panose="020F0502020204030204" pitchFamily="34" charset="0"/>
                <a:ea typeface="Calibri" panose="020F0502020204030204" pitchFamily="34" charset="0"/>
                <a:cs typeface="Times New Roman" panose="02020603050405020304" pitchFamily="18" charset="0"/>
              </a:rPr>
              <a:t>sa</a:t>
            </a:r>
            <a:r>
              <a:rPr lang="en-GB"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8A5B8397-67AA-47AF-905D-4B8D93537087}"/>
              </a:ext>
            </a:extLst>
          </p:cNvPr>
          <p:cNvCxnSpPr>
            <a:cxnSpLocks/>
          </p:cNvCxnSpPr>
          <p:nvPr/>
        </p:nvCxnSpPr>
        <p:spPr>
          <a:xfrm>
            <a:off x="7861981" y="6048161"/>
            <a:ext cx="1752536"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14" name="TextBox 13">
            <a:extLst>
              <a:ext uri="{FF2B5EF4-FFF2-40B4-BE49-F238E27FC236}">
                <a16:creationId xmlns:a16="http://schemas.microsoft.com/office/drawing/2014/main" id="{06DCE43C-6BB4-4283-8555-21E01FC23C0A}"/>
              </a:ext>
            </a:extLst>
          </p:cNvPr>
          <p:cNvSpPr txBox="1"/>
          <p:nvPr/>
        </p:nvSpPr>
        <p:spPr>
          <a:xfrm>
            <a:off x="9581963" y="5096236"/>
            <a:ext cx="2144947" cy="1384995"/>
          </a:xfrm>
          <a:prstGeom prst="rect">
            <a:avLst/>
          </a:prstGeom>
          <a:noFill/>
        </p:spPr>
        <p:txBody>
          <a:bodyPr wrap="square" rtlCol="0">
            <a:spAutoFit/>
          </a:bodyPr>
          <a:lstStyle/>
          <a:p>
            <a:pPr algn="ctr"/>
            <a:r>
              <a:rPr lang="en-GB" sz="2800" b="1" dirty="0"/>
              <a:t>Hazrat Mirza Ghulam Ahmad (as)</a:t>
            </a:r>
          </a:p>
        </p:txBody>
      </p:sp>
      <p:cxnSp>
        <p:nvCxnSpPr>
          <p:cNvPr id="15" name="Straight Arrow Connector 14">
            <a:extLst>
              <a:ext uri="{FF2B5EF4-FFF2-40B4-BE49-F238E27FC236}">
                <a16:creationId xmlns:a16="http://schemas.microsoft.com/office/drawing/2014/main" id="{BC34A41F-3357-477C-BED2-FE5DA4C2CF6E}"/>
              </a:ext>
            </a:extLst>
          </p:cNvPr>
          <p:cNvCxnSpPr>
            <a:cxnSpLocks/>
          </p:cNvCxnSpPr>
          <p:nvPr/>
        </p:nvCxnSpPr>
        <p:spPr>
          <a:xfrm>
            <a:off x="6095999" y="5685633"/>
            <a:ext cx="0" cy="26026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264EFB1-7FC8-49E5-8F56-A0D0B80B0AA8}"/>
              </a:ext>
            </a:extLst>
          </p:cNvPr>
          <p:cNvSpPr txBox="1"/>
          <p:nvPr/>
        </p:nvSpPr>
        <p:spPr>
          <a:xfrm>
            <a:off x="180815" y="1768801"/>
            <a:ext cx="2867196" cy="1384995"/>
          </a:xfrm>
          <a:prstGeom prst="rect">
            <a:avLst/>
          </a:prstGeom>
          <a:noFill/>
        </p:spPr>
        <p:txBody>
          <a:bodyPr wrap="square" rtlCol="0">
            <a:spAutoFit/>
          </a:bodyPr>
          <a:lstStyle/>
          <a:p>
            <a:pPr algn="ctr"/>
            <a:r>
              <a:rPr lang="en-GB" sz="2800" b="1" dirty="0"/>
              <a:t>Hazrat Abraham/Ibrahim (as)</a:t>
            </a:r>
          </a:p>
        </p:txBody>
      </p:sp>
      <p:cxnSp>
        <p:nvCxnSpPr>
          <p:cNvPr id="16" name="Straight Arrow Connector 15">
            <a:extLst>
              <a:ext uri="{FF2B5EF4-FFF2-40B4-BE49-F238E27FC236}">
                <a16:creationId xmlns:a16="http://schemas.microsoft.com/office/drawing/2014/main" id="{A9DFECBD-70F1-47B4-B855-B51D1AE5048D}"/>
              </a:ext>
            </a:extLst>
          </p:cNvPr>
          <p:cNvCxnSpPr>
            <a:cxnSpLocks/>
          </p:cNvCxnSpPr>
          <p:nvPr/>
        </p:nvCxnSpPr>
        <p:spPr>
          <a:xfrm flipH="1">
            <a:off x="3032781" y="2698718"/>
            <a:ext cx="1594841" cy="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7250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descr="How To Attend a Muslim Friday Prayer Service (Jum'ah) - YouTube">
            <a:extLst>
              <a:ext uri="{FF2B5EF4-FFF2-40B4-BE49-F238E27FC236}">
                <a16:creationId xmlns:a16="http://schemas.microsoft.com/office/drawing/2014/main" id="{A5D6D9E7-61C0-4764-9FFF-E8862F67C8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1" r="-3" b="-3"/>
          <a:stretch/>
        </p:blipFill>
        <p:spPr bwMode="auto">
          <a:xfrm>
            <a:off x="321730" y="321732"/>
            <a:ext cx="5728548" cy="30791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alawat on Prophet Muhammad Sallallahu Alayhi Wasallam">
            <a:extLst>
              <a:ext uri="{FF2B5EF4-FFF2-40B4-BE49-F238E27FC236}">
                <a16:creationId xmlns:a16="http://schemas.microsoft.com/office/drawing/2014/main" id="{DB74D635-78A7-43A8-A0A8-02083B9F52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3" r="5055" b="-3"/>
          <a:stretch/>
        </p:blipFill>
        <p:spPr bwMode="auto">
          <a:xfrm>
            <a:off x="321730" y="3489158"/>
            <a:ext cx="5728548" cy="30471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EE69B9F5-8A95-4242-A622-BA885FC009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41" r="15923" b="-1"/>
          <a:stretch/>
        </p:blipFill>
        <p:spPr bwMode="auto">
          <a:xfrm>
            <a:off x="6141723" y="321732"/>
            <a:ext cx="5728547" cy="621453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5AD5FCD-7E9F-4609-ABEA-2FDCFFA17C60}"/>
              </a:ext>
            </a:extLst>
          </p:cNvPr>
          <p:cNvSpPr>
            <a:spLocks noGrp="1"/>
          </p:cNvSpPr>
          <p:nvPr>
            <p:ph type="sldNum" sz="quarter" idx="12"/>
          </p:nvPr>
        </p:nvSpPr>
        <p:spPr>
          <a:xfrm>
            <a:off x="10917767" y="6557043"/>
            <a:ext cx="952499" cy="274320"/>
          </a:xfrm>
        </p:spPr>
        <p:txBody>
          <a:bodyPr>
            <a:normAutofit/>
          </a:bodyPr>
          <a:lstStyle/>
          <a:p>
            <a:pPr>
              <a:spcAft>
                <a:spcPts val="600"/>
              </a:spcAft>
            </a:pPr>
            <a:fld id="{A34AAB41-BFFA-4B5F-ADEF-DD398812EE3C}" type="slidenum">
              <a:rPr lang="en-GB" smtClean="0"/>
              <a:pPr>
                <a:spcAft>
                  <a:spcPts val="600"/>
                </a:spcAft>
              </a:pPr>
              <a:t>31</a:t>
            </a:fld>
            <a:endParaRPr lang="en-GB"/>
          </a:p>
        </p:txBody>
      </p:sp>
    </p:spTree>
    <p:extLst>
      <p:ext uri="{BB962C8B-B14F-4D97-AF65-F5344CB8AC3E}">
        <p14:creationId xmlns:p14="http://schemas.microsoft.com/office/powerpoint/2010/main" val="562955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B433B78B-D783-4357-BB3F-E490FD15928F}"/>
              </a:ext>
            </a:extLst>
          </p:cNvPr>
          <p:cNvSpPr>
            <a:spLocks noGrp="1"/>
          </p:cNvSpPr>
          <p:nvPr>
            <p:ph type="sldNum" sz="quarter" idx="12"/>
          </p:nvPr>
        </p:nvSpPr>
        <p:spPr>
          <a:xfrm>
            <a:off x="8805333" y="6356350"/>
            <a:ext cx="2743200" cy="365125"/>
          </a:xfrm>
        </p:spPr>
        <p:txBody>
          <a:bodyPr>
            <a:normAutofit/>
          </a:bodyPr>
          <a:lstStyle/>
          <a:p>
            <a:pPr>
              <a:spcAft>
                <a:spcPts val="600"/>
              </a:spcAft>
            </a:pPr>
            <a:fld id="{A34AAB41-BFFA-4B5F-ADEF-DD398812EE3C}" type="slidenum">
              <a:rPr lang="en-GB" smtClean="0"/>
              <a:pPr>
                <a:spcAft>
                  <a:spcPts val="600"/>
                </a:spcAft>
              </a:pPr>
              <a:t>32</a:t>
            </a:fld>
            <a:endParaRPr lang="en-GB"/>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A9B6FC6-3A75-44E0-BBBA-37E0A801B0A4}"/>
              </a:ext>
            </a:extLst>
          </p:cNvPr>
          <p:cNvPicPr/>
          <p:nvPr/>
        </p:nvPicPr>
        <p:blipFill rotWithShape="1">
          <a:blip r:embed="rId2"/>
          <a:srcRect l="27255" t="31613" r="27210" b="9592"/>
          <a:stretch/>
        </p:blipFill>
        <p:spPr bwMode="auto">
          <a:xfrm>
            <a:off x="2057020" y="136526"/>
            <a:ext cx="8738365" cy="6584950"/>
          </a:xfrm>
          <a:prstGeom prst="rect">
            <a:avLst/>
          </a:prstGeom>
          <a:ln>
            <a:noFill/>
          </a:ln>
          <a:extLst>
            <a:ext uri="{53640926-AAD7-44D8-BBD7-CCE9431645EC}">
              <a14:shadowObscured xmlns:a14="http://schemas.microsoft.com/office/drawing/2010/main"/>
            </a:ext>
          </a:extLst>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room&#10;&#10;Description automatically generated">
            <a:extLst>
              <a:ext uri="{FF2B5EF4-FFF2-40B4-BE49-F238E27FC236}">
                <a16:creationId xmlns:a16="http://schemas.microsoft.com/office/drawing/2014/main" id="{046A69F2-A450-47FE-B96C-138713BC331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3443" y="2463441"/>
            <a:ext cx="1494513" cy="1494513"/>
          </a:xfrm>
          <a:prstGeom prst="rect">
            <a:avLst/>
          </a:prstGeom>
        </p:spPr>
      </p:pic>
      <p:pic>
        <p:nvPicPr>
          <p:cNvPr id="25" name="Picture 24" descr="A close up of a logo&#10;&#10;Description automatically generated">
            <a:extLst>
              <a:ext uri="{FF2B5EF4-FFF2-40B4-BE49-F238E27FC236}">
                <a16:creationId xmlns:a16="http://schemas.microsoft.com/office/drawing/2014/main" id="{022D77D1-8DB1-47A7-B27D-D36F350FAA3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546151" y="2856368"/>
            <a:ext cx="1271168" cy="1145264"/>
          </a:xfrm>
          <a:prstGeom prst="rect">
            <a:avLst/>
          </a:prstGeom>
          <a:ln w="57150">
            <a:solidFill>
              <a:schemeClr val="tx1"/>
            </a:solidFill>
          </a:ln>
          <a:effectLst>
            <a:glow rad="63500">
              <a:schemeClr val="accent1">
                <a:satMod val="175000"/>
                <a:alpha val="40000"/>
              </a:schemeClr>
            </a:glow>
          </a:effectLst>
        </p:spPr>
      </p:pic>
    </p:spTree>
    <p:extLst>
      <p:ext uri="{BB962C8B-B14F-4D97-AF65-F5344CB8AC3E}">
        <p14:creationId xmlns:p14="http://schemas.microsoft.com/office/powerpoint/2010/main" val="3697485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9C3449-8900-44A0-9A6E-799C0C99E524}"/>
              </a:ext>
            </a:extLst>
          </p:cNvPr>
          <p:cNvSpPr>
            <a:spLocks noGrp="1"/>
          </p:cNvSpPr>
          <p:nvPr>
            <p:ph type="sldNum" sz="quarter" idx="12"/>
          </p:nvPr>
        </p:nvSpPr>
        <p:spPr/>
        <p:txBody>
          <a:bodyPr/>
          <a:lstStyle/>
          <a:p>
            <a:fld id="{A34AAB41-BFFA-4B5F-ADEF-DD398812EE3C}" type="slidenum">
              <a:rPr lang="en-GB" smtClean="0"/>
              <a:t>33</a:t>
            </a:fld>
            <a:endParaRPr lang="en-GB"/>
          </a:p>
        </p:txBody>
      </p:sp>
      <p:pic>
        <p:nvPicPr>
          <p:cNvPr id="3" name="Picture 2">
            <a:extLst>
              <a:ext uri="{FF2B5EF4-FFF2-40B4-BE49-F238E27FC236}">
                <a16:creationId xmlns:a16="http://schemas.microsoft.com/office/drawing/2014/main" id="{DF23FFB0-B2B8-4159-B13B-367A804A73F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0560" y="134381"/>
            <a:ext cx="3200400" cy="3943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F035F9D0-6C55-48F3-95AE-9D515938F629}"/>
              </a:ext>
            </a:extLst>
          </p:cNvPr>
          <p:cNvPicPr/>
          <p:nvPr/>
        </p:nvPicPr>
        <p:blipFill rotWithShape="1">
          <a:blip r:embed="rId3" cstate="print">
            <a:extLst>
              <a:ext uri="{28A0092B-C50C-407E-A947-70E740481C1C}">
                <a14:useLocalDpi xmlns:a14="http://schemas.microsoft.com/office/drawing/2010/main" val="0"/>
              </a:ext>
            </a:extLst>
          </a:blip>
          <a:srcRect t="10694"/>
          <a:stretch/>
        </p:blipFill>
        <p:spPr bwMode="auto">
          <a:xfrm rot="5400000">
            <a:off x="3904300" y="1138873"/>
            <a:ext cx="4187189" cy="2498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08581A6-FBDC-4211-BECF-948B2F09556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43469" y="294641"/>
            <a:ext cx="4424998" cy="3322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A173E7B0-9CE1-4D6C-8CCC-DDCF8BC38E76}"/>
              </a:ext>
            </a:extLst>
          </p:cNvPr>
          <p:cNvSpPr txBox="1"/>
          <p:nvPr/>
        </p:nvSpPr>
        <p:spPr>
          <a:xfrm>
            <a:off x="7889875" y="3059668"/>
            <a:ext cx="3261360" cy="369332"/>
          </a:xfrm>
          <a:prstGeom prst="rect">
            <a:avLst/>
          </a:prstGeom>
          <a:noFill/>
        </p:spPr>
        <p:txBody>
          <a:bodyPr wrap="square" rtlCol="0">
            <a:spAutoFit/>
          </a:bodyPr>
          <a:lstStyle/>
          <a:p>
            <a:r>
              <a:rPr lang="en-GB" dirty="0" err="1"/>
              <a:t>Mah</a:t>
            </a:r>
            <a:r>
              <a:rPr lang="en-GB" dirty="0"/>
              <a:t>-Noor 11</a:t>
            </a:r>
          </a:p>
        </p:txBody>
      </p:sp>
      <p:pic>
        <p:nvPicPr>
          <p:cNvPr id="9218" name="Picture 2" descr="Image preview">
            <a:extLst>
              <a:ext uri="{FF2B5EF4-FFF2-40B4-BE49-F238E27FC236}">
                <a16:creationId xmlns:a16="http://schemas.microsoft.com/office/drawing/2014/main" id="{D5178FB1-E6F5-409D-9D55-A1A12B6BF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16" y="4481830"/>
            <a:ext cx="3280985" cy="2376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0" name="Picture 4" descr="Image preview">
            <a:extLst>
              <a:ext uri="{FF2B5EF4-FFF2-40B4-BE49-F238E27FC236}">
                <a16:creationId xmlns:a16="http://schemas.microsoft.com/office/drawing/2014/main" id="{F46AE58F-F4ED-4261-9CD4-A3B1D79392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9875" y="4117615"/>
            <a:ext cx="3707766" cy="2740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197F43-E9C5-40A8-8B3D-1784D8CDFE4A}"/>
              </a:ext>
            </a:extLst>
          </p:cNvPr>
          <p:cNvSpPr txBox="1"/>
          <p:nvPr/>
        </p:nvSpPr>
        <p:spPr>
          <a:xfrm>
            <a:off x="3870960" y="5669915"/>
            <a:ext cx="1899920" cy="375285"/>
          </a:xfrm>
          <a:prstGeom prst="rect">
            <a:avLst/>
          </a:prstGeom>
          <a:noFill/>
        </p:spPr>
        <p:txBody>
          <a:bodyPr wrap="square" rtlCol="0">
            <a:spAutoFit/>
          </a:bodyPr>
          <a:lstStyle/>
          <a:p>
            <a:r>
              <a:rPr lang="en-GB" dirty="0"/>
              <a:t>Dania 9</a:t>
            </a:r>
          </a:p>
        </p:txBody>
      </p:sp>
      <p:sp>
        <p:nvSpPr>
          <p:cNvPr id="8" name="TextBox 7">
            <a:extLst>
              <a:ext uri="{FF2B5EF4-FFF2-40B4-BE49-F238E27FC236}">
                <a16:creationId xmlns:a16="http://schemas.microsoft.com/office/drawing/2014/main" id="{5DDAF9D9-8315-4BB1-8A89-CE0DC9A6162C}"/>
              </a:ext>
            </a:extLst>
          </p:cNvPr>
          <p:cNvSpPr txBox="1"/>
          <p:nvPr/>
        </p:nvSpPr>
        <p:spPr>
          <a:xfrm>
            <a:off x="6413498" y="5841444"/>
            <a:ext cx="1438909" cy="369332"/>
          </a:xfrm>
          <a:prstGeom prst="rect">
            <a:avLst/>
          </a:prstGeom>
          <a:noFill/>
        </p:spPr>
        <p:txBody>
          <a:bodyPr wrap="square" rtlCol="0">
            <a:spAutoFit/>
          </a:bodyPr>
          <a:lstStyle/>
          <a:p>
            <a:r>
              <a:rPr lang="en-GB" dirty="0"/>
              <a:t>Malaika 12</a:t>
            </a:r>
          </a:p>
        </p:txBody>
      </p:sp>
      <p:sp>
        <p:nvSpPr>
          <p:cNvPr id="11" name="Star: 5 Points 10">
            <a:extLst>
              <a:ext uri="{FF2B5EF4-FFF2-40B4-BE49-F238E27FC236}">
                <a16:creationId xmlns:a16="http://schemas.microsoft.com/office/drawing/2014/main" id="{7DF269D9-2651-4BC6-9A20-42B76C93650D}"/>
              </a:ext>
            </a:extLst>
          </p:cNvPr>
          <p:cNvSpPr/>
          <p:nvPr/>
        </p:nvSpPr>
        <p:spPr>
          <a:xfrm>
            <a:off x="4009395" y="1178560"/>
            <a:ext cx="542925" cy="5487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Star: 5 Points 11">
            <a:extLst>
              <a:ext uri="{FF2B5EF4-FFF2-40B4-BE49-F238E27FC236}">
                <a16:creationId xmlns:a16="http://schemas.microsoft.com/office/drawing/2014/main" id="{7F463FD9-3A9B-45AC-940E-6AB8605948F1}"/>
              </a:ext>
            </a:extLst>
          </p:cNvPr>
          <p:cNvSpPr/>
          <p:nvPr/>
        </p:nvSpPr>
        <p:spPr>
          <a:xfrm>
            <a:off x="3982406" y="2417545"/>
            <a:ext cx="542925" cy="5487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Star: 5 Points 12">
            <a:extLst>
              <a:ext uri="{FF2B5EF4-FFF2-40B4-BE49-F238E27FC236}">
                <a16:creationId xmlns:a16="http://schemas.microsoft.com/office/drawing/2014/main" id="{B6248BFE-414F-4B62-A6DB-5ABE81266192}"/>
              </a:ext>
            </a:extLst>
          </p:cNvPr>
          <p:cNvSpPr/>
          <p:nvPr/>
        </p:nvSpPr>
        <p:spPr>
          <a:xfrm>
            <a:off x="6861489" y="4801502"/>
            <a:ext cx="542925" cy="5487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Star: 5 Points 13">
            <a:extLst>
              <a:ext uri="{FF2B5EF4-FFF2-40B4-BE49-F238E27FC236}">
                <a16:creationId xmlns:a16="http://schemas.microsoft.com/office/drawing/2014/main" id="{26E318D5-55EB-4D5C-A056-B738C8D1A9CF}"/>
              </a:ext>
            </a:extLst>
          </p:cNvPr>
          <p:cNvSpPr/>
          <p:nvPr/>
        </p:nvSpPr>
        <p:spPr>
          <a:xfrm>
            <a:off x="4066862" y="4599554"/>
            <a:ext cx="542925" cy="5487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Star: 5 Points 14">
            <a:extLst>
              <a:ext uri="{FF2B5EF4-FFF2-40B4-BE49-F238E27FC236}">
                <a16:creationId xmlns:a16="http://schemas.microsoft.com/office/drawing/2014/main" id="{C1140603-088D-4670-8F99-AB7792457F45}"/>
              </a:ext>
            </a:extLst>
          </p:cNvPr>
          <p:cNvSpPr/>
          <p:nvPr/>
        </p:nvSpPr>
        <p:spPr>
          <a:xfrm>
            <a:off x="5444813" y="5751740"/>
            <a:ext cx="542925" cy="5487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Star: 5 Points 15">
            <a:extLst>
              <a:ext uri="{FF2B5EF4-FFF2-40B4-BE49-F238E27FC236}">
                <a16:creationId xmlns:a16="http://schemas.microsoft.com/office/drawing/2014/main" id="{E4DC657B-2501-4105-9432-1F349B8C4CDB}"/>
              </a:ext>
            </a:extLst>
          </p:cNvPr>
          <p:cNvSpPr/>
          <p:nvPr/>
        </p:nvSpPr>
        <p:spPr>
          <a:xfrm>
            <a:off x="202885" y="3616961"/>
            <a:ext cx="542925" cy="5487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tar: 5 Points 16">
            <a:extLst>
              <a:ext uri="{FF2B5EF4-FFF2-40B4-BE49-F238E27FC236}">
                <a16:creationId xmlns:a16="http://schemas.microsoft.com/office/drawing/2014/main" id="{DF5DF8D9-BE8F-4772-9823-719A3B6768D6}"/>
              </a:ext>
            </a:extLst>
          </p:cNvPr>
          <p:cNvSpPr/>
          <p:nvPr/>
        </p:nvSpPr>
        <p:spPr>
          <a:xfrm>
            <a:off x="11325542" y="3616961"/>
            <a:ext cx="542925" cy="5487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Star: 5 Points 17">
            <a:extLst>
              <a:ext uri="{FF2B5EF4-FFF2-40B4-BE49-F238E27FC236}">
                <a16:creationId xmlns:a16="http://schemas.microsoft.com/office/drawing/2014/main" id="{7B11E985-C9FF-42E6-B6AF-E192925156F2}"/>
              </a:ext>
            </a:extLst>
          </p:cNvPr>
          <p:cNvSpPr/>
          <p:nvPr/>
        </p:nvSpPr>
        <p:spPr>
          <a:xfrm>
            <a:off x="7406320" y="3568875"/>
            <a:ext cx="542925" cy="5487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1300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9EE3318E-0D7D-41B6-AF22-E965A57ECB2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1EF910B-8DEC-4534-9ADB-6E7D2B2E4CEA}" type="slidenum">
              <a:rPr lang="en-GB" altLang="en-US" sz="1400"/>
              <a:pPr>
                <a:spcBef>
                  <a:spcPct val="0"/>
                </a:spcBef>
                <a:buFontTx/>
                <a:buNone/>
              </a:pPr>
              <a:t>34</a:t>
            </a:fld>
            <a:endParaRPr lang="en-GB" altLang="en-US" sz="1400"/>
          </a:p>
        </p:txBody>
      </p:sp>
      <p:sp>
        <p:nvSpPr>
          <p:cNvPr id="5" name="Rectangle 4">
            <a:extLst>
              <a:ext uri="{FF2B5EF4-FFF2-40B4-BE49-F238E27FC236}">
                <a16:creationId xmlns:a16="http://schemas.microsoft.com/office/drawing/2014/main" id="{7C21C285-18F9-45E4-B5D9-8BCCEA082178}"/>
              </a:ext>
            </a:extLst>
          </p:cNvPr>
          <p:cNvSpPr/>
          <p:nvPr/>
        </p:nvSpPr>
        <p:spPr bwMode="auto">
          <a:xfrm>
            <a:off x="1676400" y="139700"/>
            <a:ext cx="8839200" cy="6584950"/>
          </a:xfrm>
          <a:prstGeom prst="rect">
            <a:avLst/>
          </a:prstGeom>
          <a:solidFill>
            <a:srgbClr val="FFFFCC"/>
          </a:solidFill>
          <a:ln w="5715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anchor="ctr"/>
          <a:lstStyle/>
          <a:p>
            <a:pPr algn="ctr">
              <a:defRPr/>
            </a:pPr>
            <a:endParaRPr lang="en-GB"/>
          </a:p>
        </p:txBody>
      </p:sp>
      <p:sp>
        <p:nvSpPr>
          <p:cNvPr id="8196" name="TextBox 8">
            <a:extLst>
              <a:ext uri="{FF2B5EF4-FFF2-40B4-BE49-F238E27FC236}">
                <a16:creationId xmlns:a16="http://schemas.microsoft.com/office/drawing/2014/main" id="{BC6607E6-66BE-423D-AEA9-8198476B6561}"/>
              </a:ext>
            </a:extLst>
          </p:cNvPr>
          <p:cNvSpPr txBox="1">
            <a:spLocks noChangeArrowheads="1"/>
          </p:cNvSpPr>
          <p:nvPr/>
        </p:nvSpPr>
        <p:spPr bwMode="auto">
          <a:xfrm>
            <a:off x="2552700" y="765114"/>
            <a:ext cx="7086600" cy="2308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4800" b="1">
                <a:latin typeface="Century Gothic" panose="020B0502020202020204" pitchFamily="34" charset="0"/>
              </a:rPr>
              <a:t>1. </a:t>
            </a:r>
          </a:p>
          <a:p>
            <a:pPr algn="ctr">
              <a:spcBef>
                <a:spcPct val="0"/>
              </a:spcBef>
              <a:buFontTx/>
              <a:buNone/>
            </a:pPr>
            <a:r>
              <a:rPr lang="en-GB" altLang="en-US" sz="4800" b="1">
                <a:latin typeface="Century Gothic" panose="020B0502020202020204" pitchFamily="34" charset="0"/>
              </a:rPr>
              <a:t>Kalima Shahada</a:t>
            </a:r>
          </a:p>
          <a:p>
            <a:pPr algn="ctr">
              <a:spcBef>
                <a:spcPct val="0"/>
              </a:spcBef>
              <a:buFontTx/>
              <a:buNone/>
            </a:pPr>
            <a:r>
              <a:rPr lang="en-GB" altLang="en-US" sz="4800" b="1">
                <a:latin typeface="Century Gothic" panose="020B0502020202020204" pitchFamily="34" charset="0"/>
              </a:rPr>
              <a:t>(Declaration of Faith)</a:t>
            </a:r>
          </a:p>
        </p:txBody>
      </p:sp>
      <p:pic>
        <p:nvPicPr>
          <p:cNvPr id="8197" name="Picture 9">
            <a:extLst>
              <a:ext uri="{FF2B5EF4-FFF2-40B4-BE49-F238E27FC236}">
                <a16:creationId xmlns:a16="http://schemas.microsoft.com/office/drawing/2014/main" id="{2135DB1E-843C-4569-974D-1733C7ACB6AF}"/>
              </a:ext>
            </a:extLst>
          </p:cNvPr>
          <p:cNvPicPr>
            <a:picLocks noChangeAspect="1"/>
          </p:cNvPicPr>
          <p:nvPr/>
        </p:nvPicPr>
        <p:blipFill>
          <a:blip r:embed="rId3">
            <a:extLst>
              <a:ext uri="{28A0092B-C50C-407E-A947-70E740481C1C}">
                <a14:useLocalDpi xmlns:a14="http://schemas.microsoft.com/office/drawing/2010/main" val="0"/>
              </a:ext>
            </a:extLst>
          </a:blip>
          <a:srcRect l="59167" t="25636" r="4167" b="36665"/>
          <a:stretch>
            <a:fillRect/>
          </a:stretch>
        </p:blipFill>
        <p:spPr bwMode="auto">
          <a:xfrm>
            <a:off x="3649724" y="3389650"/>
            <a:ext cx="5097142" cy="294798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1" descr="Image result for free images five pillars">
            <a:extLst>
              <a:ext uri="{FF2B5EF4-FFF2-40B4-BE49-F238E27FC236}">
                <a16:creationId xmlns:a16="http://schemas.microsoft.com/office/drawing/2014/main" id="{6F41500B-E8F9-4D92-B789-2FD239B13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9578">
            <a:off x="126400" y="2868315"/>
            <a:ext cx="3147903" cy="2286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C20E5FC-4E9B-4259-B9C8-67267D7D41C0}"/>
              </a:ext>
            </a:extLst>
          </p:cNvPr>
          <p:cNvPicPr>
            <a:picLocks noChangeAspect="1"/>
          </p:cNvPicPr>
          <p:nvPr/>
        </p:nvPicPr>
        <p:blipFill rotWithShape="1">
          <a:blip r:embed="rId5"/>
          <a:srcRect l="34078" t="25243" r="50000" b="37476"/>
          <a:stretch/>
        </p:blipFill>
        <p:spPr>
          <a:xfrm>
            <a:off x="9764328" y="3073339"/>
            <a:ext cx="2340745" cy="3082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a:extLst>
              <a:ext uri="{FF2B5EF4-FFF2-40B4-BE49-F238E27FC236}">
                <a16:creationId xmlns:a16="http://schemas.microsoft.com/office/drawing/2014/main" id="{56262E87-E4B8-4AD8-96D5-584CCE2224B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6DA98B5-0B6C-43B1-BC07-384C8EB32D8F}" type="slidenum">
              <a:rPr lang="en-GB" altLang="en-US" sz="1400"/>
              <a:pPr>
                <a:spcBef>
                  <a:spcPct val="0"/>
                </a:spcBef>
                <a:buFontTx/>
                <a:buNone/>
              </a:pPr>
              <a:t>35</a:t>
            </a:fld>
            <a:endParaRPr lang="en-GB" altLang="en-US" sz="1400"/>
          </a:p>
        </p:txBody>
      </p:sp>
      <p:sp>
        <p:nvSpPr>
          <p:cNvPr id="5" name="Rectangle 4">
            <a:extLst>
              <a:ext uri="{FF2B5EF4-FFF2-40B4-BE49-F238E27FC236}">
                <a16:creationId xmlns:a16="http://schemas.microsoft.com/office/drawing/2014/main" id="{7C21C285-18F9-45E4-B5D9-8BCCEA082178}"/>
              </a:ext>
            </a:extLst>
          </p:cNvPr>
          <p:cNvSpPr/>
          <p:nvPr/>
        </p:nvSpPr>
        <p:spPr bwMode="auto">
          <a:xfrm>
            <a:off x="1657350" y="134938"/>
            <a:ext cx="8839200" cy="6584950"/>
          </a:xfrm>
          <a:prstGeom prst="rect">
            <a:avLst/>
          </a:prstGeom>
          <a:solidFill>
            <a:srgbClr val="FFFFCC"/>
          </a:solidFill>
          <a:ln w="5715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anchor="ctr"/>
          <a:lstStyle/>
          <a:p>
            <a:pPr algn="ctr">
              <a:defRPr/>
            </a:pPr>
            <a:endParaRPr lang="en-GB"/>
          </a:p>
        </p:txBody>
      </p:sp>
      <p:sp>
        <p:nvSpPr>
          <p:cNvPr id="10244" name="TextBox 8">
            <a:extLst>
              <a:ext uri="{FF2B5EF4-FFF2-40B4-BE49-F238E27FC236}">
                <a16:creationId xmlns:a16="http://schemas.microsoft.com/office/drawing/2014/main" id="{BB1967E6-B47F-47E7-8405-15ECF532C07C}"/>
              </a:ext>
            </a:extLst>
          </p:cNvPr>
          <p:cNvSpPr txBox="1">
            <a:spLocks noChangeArrowheads="1"/>
          </p:cNvSpPr>
          <p:nvPr/>
        </p:nvSpPr>
        <p:spPr bwMode="auto">
          <a:xfrm>
            <a:off x="2494757" y="694092"/>
            <a:ext cx="7086600" cy="19383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6000" b="1" dirty="0">
                <a:latin typeface="Century Gothic" panose="020B0502020202020204" pitchFamily="34" charset="0"/>
              </a:rPr>
              <a:t>2. </a:t>
            </a:r>
          </a:p>
          <a:p>
            <a:pPr algn="ctr">
              <a:spcBef>
                <a:spcPct val="0"/>
              </a:spcBef>
              <a:buFontTx/>
              <a:buNone/>
            </a:pPr>
            <a:r>
              <a:rPr lang="en-GB" altLang="en-US" sz="6000" b="1" dirty="0">
                <a:latin typeface="Century Gothic" panose="020B0502020202020204" pitchFamily="34" charset="0"/>
              </a:rPr>
              <a:t>Salat (Prayer)</a:t>
            </a:r>
          </a:p>
        </p:txBody>
      </p:sp>
      <p:pic>
        <p:nvPicPr>
          <p:cNvPr id="10245" name="Picture 2">
            <a:extLst>
              <a:ext uri="{FF2B5EF4-FFF2-40B4-BE49-F238E27FC236}">
                <a16:creationId xmlns:a16="http://schemas.microsoft.com/office/drawing/2014/main" id="{B35B4664-D14D-4DF5-A772-11838762E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901" y="3763964"/>
            <a:ext cx="554831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Image result for free images five pillars">
            <a:extLst>
              <a:ext uri="{FF2B5EF4-FFF2-40B4-BE49-F238E27FC236}">
                <a16:creationId xmlns:a16="http://schemas.microsoft.com/office/drawing/2014/main" id="{BECC7062-D3D1-4564-955B-EA0EB76C1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9578">
            <a:off x="126400" y="2868315"/>
            <a:ext cx="3147903" cy="2286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F5AEB17-C017-4FAA-BD12-665AB2CBBC4F}"/>
              </a:ext>
            </a:extLst>
          </p:cNvPr>
          <p:cNvPicPr/>
          <p:nvPr/>
        </p:nvPicPr>
        <p:blipFill rotWithShape="1">
          <a:blip r:embed="rId5"/>
          <a:srcRect l="17116" t="53181" r="57955" b="16092"/>
          <a:stretch/>
        </p:blipFill>
        <p:spPr bwMode="auto">
          <a:xfrm>
            <a:off x="9100450" y="2781960"/>
            <a:ext cx="3091550" cy="2183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89080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074D-A118-4740-B4C9-5F8BAE4560E2}"/>
              </a:ext>
            </a:extLst>
          </p:cNvPr>
          <p:cNvSpPr>
            <a:spLocks noGrp="1"/>
          </p:cNvSpPr>
          <p:nvPr>
            <p:ph type="title"/>
          </p:nvPr>
        </p:nvSpPr>
        <p:spPr>
          <a:xfrm>
            <a:off x="658796" y="1171274"/>
            <a:ext cx="10515600" cy="1325563"/>
          </a:xfrm>
        </p:spPr>
        <p:txBody>
          <a:bodyPr>
            <a:normAutofit fontScale="90000"/>
          </a:bodyPr>
          <a:lstStyle/>
          <a:p>
            <a:pPr algn="ctr"/>
            <a:r>
              <a:rPr lang="en-GB" sz="6000" dirty="0">
                <a:latin typeface="+mn-lt"/>
              </a:rPr>
              <a:t>Question…</a:t>
            </a:r>
            <a:br>
              <a:rPr lang="en-GB" sz="6000" dirty="0">
                <a:latin typeface="+mn-lt"/>
              </a:rPr>
            </a:br>
            <a:r>
              <a:rPr lang="en-GB" sz="6000" dirty="0">
                <a:latin typeface="+mn-lt"/>
              </a:rPr>
              <a:t>Can someone tell me what the five daily prayers are?</a:t>
            </a:r>
          </a:p>
        </p:txBody>
      </p:sp>
      <p:sp>
        <p:nvSpPr>
          <p:cNvPr id="3" name="Slide Number Placeholder 2">
            <a:extLst>
              <a:ext uri="{FF2B5EF4-FFF2-40B4-BE49-F238E27FC236}">
                <a16:creationId xmlns:a16="http://schemas.microsoft.com/office/drawing/2014/main" id="{08A5C151-C9ED-423B-A2DA-B149CD1CAF18}"/>
              </a:ext>
            </a:extLst>
          </p:cNvPr>
          <p:cNvSpPr>
            <a:spLocks noGrp="1"/>
          </p:cNvSpPr>
          <p:nvPr>
            <p:ph type="sldNum" sz="quarter" idx="12"/>
          </p:nvPr>
        </p:nvSpPr>
        <p:spPr/>
        <p:txBody>
          <a:bodyPr/>
          <a:lstStyle/>
          <a:p>
            <a:fld id="{A34AAB41-BFFA-4B5F-ADEF-DD398812EE3C}" type="slidenum">
              <a:rPr lang="en-GB" sz="1800" b="1" smtClean="0">
                <a:solidFill>
                  <a:schemeClr val="tx1">
                    <a:lumMod val="95000"/>
                    <a:lumOff val="5000"/>
                  </a:schemeClr>
                </a:solidFill>
              </a:rPr>
              <a:t>36</a:t>
            </a:fld>
            <a:endParaRPr lang="en-GB" sz="1800" b="1" dirty="0">
              <a:solidFill>
                <a:schemeClr val="tx1">
                  <a:lumMod val="95000"/>
                  <a:lumOff val="5000"/>
                </a:schemeClr>
              </a:solidFill>
            </a:endParaRPr>
          </a:p>
        </p:txBody>
      </p:sp>
      <p:pic>
        <p:nvPicPr>
          <p:cNvPr id="4" name="Picture 3">
            <a:extLst>
              <a:ext uri="{FF2B5EF4-FFF2-40B4-BE49-F238E27FC236}">
                <a16:creationId xmlns:a16="http://schemas.microsoft.com/office/drawing/2014/main" id="{4F254E7F-1C7D-486C-BFC5-B4D6EFA5556F}"/>
              </a:ext>
            </a:extLst>
          </p:cNvPr>
          <p:cNvPicPr/>
          <p:nvPr/>
        </p:nvPicPr>
        <p:blipFill rotWithShape="1">
          <a:blip r:embed="rId2">
            <a:extLst>
              <a:ext uri="{28A0092B-C50C-407E-A947-70E740481C1C}">
                <a14:useLocalDpi xmlns:a14="http://schemas.microsoft.com/office/drawing/2010/main" val="0"/>
              </a:ext>
            </a:extLst>
          </a:blip>
          <a:srcRect l="17779" t="22076" r="64054" b="52503"/>
          <a:stretch/>
        </p:blipFill>
        <p:spPr bwMode="auto">
          <a:xfrm>
            <a:off x="4154749" y="3824614"/>
            <a:ext cx="3523695" cy="2931889"/>
          </a:xfrm>
          <a:prstGeom prst="rect">
            <a:avLst/>
          </a:prstGeom>
          <a:noFill/>
          <a:ln>
            <a:noFill/>
          </a:ln>
          <a:extLst>
            <a:ext uri="{53640926-AAD7-44D8-BBD7-CCE9431645EC}">
              <a14:shadowObscured xmlns:a14="http://schemas.microsoft.com/office/drawing/2010/main"/>
            </a:ext>
          </a:extLst>
        </p:spPr>
      </p:pic>
      <p:pic>
        <p:nvPicPr>
          <p:cNvPr id="5" name="Picture 4" descr="Description: SEND 3-1 (3).jpg">
            <a:extLst>
              <a:ext uri="{FF2B5EF4-FFF2-40B4-BE49-F238E27FC236}">
                <a16:creationId xmlns:a16="http://schemas.microsoft.com/office/drawing/2014/main" id="{320D948A-5529-4B4F-96AA-0175FE8D6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 picture containing drawing&#10;&#10;Description automatically generated">
            <a:extLst>
              <a:ext uri="{FF2B5EF4-FFF2-40B4-BE49-F238E27FC236}">
                <a16:creationId xmlns:a16="http://schemas.microsoft.com/office/drawing/2014/main" id="{79193767-AC01-4CCC-9679-8607D8A8CFC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463411" y="3150185"/>
            <a:ext cx="2021335" cy="1856820"/>
          </a:xfrm>
          <a:prstGeom prst="rect">
            <a:avLst/>
          </a:prstGeom>
          <a:ln w="57150">
            <a:solidFill>
              <a:schemeClr val="tx1"/>
            </a:solidFill>
          </a:ln>
          <a:effectLst>
            <a:glow rad="63500">
              <a:schemeClr val="accent1">
                <a:satMod val="175000"/>
                <a:alpha val="40000"/>
              </a:schemeClr>
            </a:glow>
          </a:effectLst>
        </p:spPr>
      </p:pic>
    </p:spTree>
    <p:extLst>
      <p:ext uri="{BB962C8B-B14F-4D97-AF65-F5344CB8AC3E}">
        <p14:creationId xmlns:p14="http://schemas.microsoft.com/office/powerpoint/2010/main" val="751567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a:extLst>
              <a:ext uri="{FF2B5EF4-FFF2-40B4-BE49-F238E27FC236}">
                <a16:creationId xmlns:a16="http://schemas.microsoft.com/office/drawing/2014/main" id="{D5AC5E15-866C-4F3A-B816-1ABE7D8AE48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CCB852BF-5EB9-4FF8-848D-2FDEBAFB13C1}" type="slidenum">
              <a:rPr lang="en-GB" altLang="en-US" sz="1400"/>
              <a:pPr>
                <a:spcBef>
                  <a:spcPct val="0"/>
                </a:spcBef>
                <a:buFontTx/>
                <a:buNone/>
              </a:pPr>
              <a:t>37</a:t>
            </a:fld>
            <a:endParaRPr lang="en-GB" altLang="en-US" sz="1400"/>
          </a:p>
        </p:txBody>
      </p:sp>
      <p:grpSp>
        <p:nvGrpSpPr>
          <p:cNvPr id="14339" name="Group 8">
            <a:extLst>
              <a:ext uri="{FF2B5EF4-FFF2-40B4-BE49-F238E27FC236}">
                <a16:creationId xmlns:a16="http://schemas.microsoft.com/office/drawing/2014/main" id="{AFDC96DC-4852-438F-9474-78A99B1EEC64}"/>
              </a:ext>
            </a:extLst>
          </p:cNvPr>
          <p:cNvGrpSpPr>
            <a:grpSpLocks/>
          </p:cNvGrpSpPr>
          <p:nvPr/>
        </p:nvGrpSpPr>
        <p:grpSpPr bwMode="auto">
          <a:xfrm>
            <a:off x="71698" y="88933"/>
            <a:ext cx="10443902" cy="6608746"/>
            <a:chOff x="-1452302" y="57459"/>
            <a:chExt cx="10443902" cy="6608746"/>
          </a:xfrm>
        </p:grpSpPr>
        <p:sp>
          <p:nvSpPr>
            <p:cNvPr id="5" name="Rectangle 4">
              <a:extLst>
                <a:ext uri="{FF2B5EF4-FFF2-40B4-BE49-F238E27FC236}">
                  <a16:creationId xmlns:a16="http://schemas.microsoft.com/office/drawing/2014/main" id="{7C21C285-18F9-45E4-B5D9-8BCCEA082178}"/>
                </a:ext>
              </a:extLst>
            </p:cNvPr>
            <p:cNvSpPr/>
            <p:nvPr/>
          </p:nvSpPr>
          <p:spPr>
            <a:xfrm>
              <a:off x="152400" y="81255"/>
              <a:ext cx="8839200" cy="6584950"/>
            </a:xfrm>
            <a:prstGeom prst="rect">
              <a:avLst/>
            </a:prstGeom>
            <a:solidFill>
              <a:srgbClr val="FFFFCC"/>
            </a:solidFill>
            <a:ln w="5715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anchor="ctr"/>
            <a:lstStyle/>
            <a:p>
              <a:pPr algn="ctr">
                <a:defRPr/>
              </a:pPr>
              <a:endParaRPr lang="en-GB"/>
            </a:p>
          </p:txBody>
        </p:sp>
        <p:pic>
          <p:nvPicPr>
            <p:cNvPr id="14343" name="Picture 1">
              <a:extLst>
                <a:ext uri="{FF2B5EF4-FFF2-40B4-BE49-F238E27FC236}">
                  <a16:creationId xmlns:a16="http://schemas.microsoft.com/office/drawing/2014/main" id="{6B2ABD93-124F-47B8-AFFD-506F0C53C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82" t="5544" r="4843" b="4707"/>
            <a:stretch>
              <a:fillRect/>
            </a:stretch>
          </p:blipFill>
          <p:spPr bwMode="auto">
            <a:xfrm>
              <a:off x="-1452302" y="57459"/>
              <a:ext cx="1462652" cy="102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0" name="TextBox 1">
            <a:extLst>
              <a:ext uri="{FF2B5EF4-FFF2-40B4-BE49-F238E27FC236}">
                <a16:creationId xmlns:a16="http://schemas.microsoft.com/office/drawing/2014/main" id="{4813BAC1-610E-4F50-937D-12F8018062FB}"/>
              </a:ext>
            </a:extLst>
          </p:cNvPr>
          <p:cNvSpPr txBox="1">
            <a:spLocks noChangeArrowheads="1"/>
          </p:cNvSpPr>
          <p:nvPr/>
        </p:nvSpPr>
        <p:spPr bwMode="auto">
          <a:xfrm>
            <a:off x="3784846" y="1118586"/>
            <a:ext cx="4267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5400" b="1" dirty="0">
                <a:latin typeface="Century Gothic" panose="020B0502020202020204" pitchFamily="34" charset="0"/>
              </a:rPr>
              <a:t>FAJR</a:t>
            </a:r>
          </a:p>
        </p:txBody>
      </p:sp>
      <p:pic>
        <p:nvPicPr>
          <p:cNvPr id="14341" name="Picture 3" descr="A sunset in the background&#10;&#10;Description automatically generated">
            <a:extLst>
              <a:ext uri="{FF2B5EF4-FFF2-40B4-BE49-F238E27FC236}">
                <a16:creationId xmlns:a16="http://schemas.microsoft.com/office/drawing/2014/main" id="{B66682F4-AE50-4B7F-9324-7714C001A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5850" y="2819401"/>
            <a:ext cx="5137150" cy="3425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a:extLst>
              <a:ext uri="{FF2B5EF4-FFF2-40B4-BE49-F238E27FC236}">
                <a16:creationId xmlns:a16="http://schemas.microsoft.com/office/drawing/2014/main" id="{A84C0B8F-D27D-4885-B695-F64262E25DF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4E9A9B4-3B1C-4F77-BA2B-3C0C65109586}" type="slidenum">
              <a:rPr lang="en-GB" altLang="en-US" sz="1400"/>
              <a:pPr>
                <a:spcBef>
                  <a:spcPct val="0"/>
                </a:spcBef>
                <a:buFontTx/>
                <a:buNone/>
              </a:pPr>
              <a:t>38</a:t>
            </a:fld>
            <a:endParaRPr lang="en-GB" altLang="en-US" sz="1400"/>
          </a:p>
        </p:txBody>
      </p:sp>
      <p:grpSp>
        <p:nvGrpSpPr>
          <p:cNvPr id="16387" name="Group 8">
            <a:extLst>
              <a:ext uri="{FF2B5EF4-FFF2-40B4-BE49-F238E27FC236}">
                <a16:creationId xmlns:a16="http://schemas.microsoft.com/office/drawing/2014/main" id="{08009AC3-9358-445E-9751-255192B2089F}"/>
              </a:ext>
            </a:extLst>
          </p:cNvPr>
          <p:cNvGrpSpPr>
            <a:grpSpLocks/>
          </p:cNvGrpSpPr>
          <p:nvPr/>
        </p:nvGrpSpPr>
        <p:grpSpPr bwMode="auto">
          <a:xfrm>
            <a:off x="1" y="133351"/>
            <a:ext cx="10496549" cy="6586537"/>
            <a:chOff x="-1504949" y="103464"/>
            <a:chExt cx="10496549" cy="6586537"/>
          </a:xfrm>
        </p:grpSpPr>
        <p:sp>
          <p:nvSpPr>
            <p:cNvPr id="5" name="Rectangle 4">
              <a:extLst>
                <a:ext uri="{FF2B5EF4-FFF2-40B4-BE49-F238E27FC236}">
                  <a16:creationId xmlns:a16="http://schemas.microsoft.com/office/drawing/2014/main" id="{7C21C285-18F9-45E4-B5D9-8BCCEA082178}"/>
                </a:ext>
              </a:extLst>
            </p:cNvPr>
            <p:cNvSpPr/>
            <p:nvPr/>
          </p:nvSpPr>
          <p:spPr>
            <a:xfrm>
              <a:off x="152400" y="105051"/>
              <a:ext cx="8839200" cy="6584950"/>
            </a:xfrm>
            <a:prstGeom prst="rect">
              <a:avLst/>
            </a:prstGeom>
            <a:solidFill>
              <a:srgbClr val="FFFFCC"/>
            </a:solidFill>
            <a:ln w="5715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anchor="ctr"/>
            <a:lstStyle/>
            <a:p>
              <a:pPr algn="ctr">
                <a:defRPr/>
              </a:pPr>
              <a:endParaRPr lang="en-GB"/>
            </a:p>
          </p:txBody>
        </p:sp>
        <p:pic>
          <p:nvPicPr>
            <p:cNvPr id="16391" name="Picture 1">
              <a:extLst>
                <a:ext uri="{FF2B5EF4-FFF2-40B4-BE49-F238E27FC236}">
                  <a16:creationId xmlns:a16="http://schemas.microsoft.com/office/drawing/2014/main" id="{598E3668-0360-4A0A-8892-BF77BA19F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82" t="5544" r="4843" b="4707"/>
            <a:stretch>
              <a:fillRect/>
            </a:stretch>
          </p:blipFill>
          <p:spPr bwMode="auto">
            <a:xfrm>
              <a:off x="-1504949" y="103464"/>
              <a:ext cx="1562470" cy="109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8" name="TextBox 8">
            <a:extLst>
              <a:ext uri="{FF2B5EF4-FFF2-40B4-BE49-F238E27FC236}">
                <a16:creationId xmlns:a16="http://schemas.microsoft.com/office/drawing/2014/main" id="{3F39CD63-03E7-450F-A744-FB695F852798}"/>
              </a:ext>
            </a:extLst>
          </p:cNvPr>
          <p:cNvSpPr txBox="1">
            <a:spLocks noChangeArrowheads="1"/>
          </p:cNvSpPr>
          <p:nvPr/>
        </p:nvSpPr>
        <p:spPr bwMode="auto">
          <a:xfrm>
            <a:off x="3894932" y="1006014"/>
            <a:ext cx="4267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5400" b="1" dirty="0">
                <a:latin typeface="Century Gothic" panose="020B0502020202020204" pitchFamily="34" charset="0"/>
              </a:rPr>
              <a:t>ZUHR</a:t>
            </a:r>
          </a:p>
        </p:txBody>
      </p:sp>
      <p:pic>
        <p:nvPicPr>
          <p:cNvPr id="16389" name="Picture 2" descr="A large tree in a forest&#10;&#10;Description automatically generated">
            <a:extLst>
              <a:ext uri="{FF2B5EF4-FFF2-40B4-BE49-F238E27FC236}">
                <a16:creationId xmlns:a16="http://schemas.microsoft.com/office/drawing/2014/main" id="{D1178F69-E8E4-473E-8F7B-3B11BD817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868" y="2455334"/>
            <a:ext cx="5656263" cy="3738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a:extLst>
              <a:ext uri="{FF2B5EF4-FFF2-40B4-BE49-F238E27FC236}">
                <a16:creationId xmlns:a16="http://schemas.microsoft.com/office/drawing/2014/main" id="{3F9FF6FA-F503-4809-8D06-A5B69291E1C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F3A3EBE-A82D-4F71-A37E-3A198D63E2D0}" type="slidenum">
              <a:rPr lang="en-GB" altLang="en-US" sz="1400"/>
              <a:pPr>
                <a:spcBef>
                  <a:spcPct val="0"/>
                </a:spcBef>
                <a:buFontTx/>
                <a:buNone/>
              </a:pPr>
              <a:t>39</a:t>
            </a:fld>
            <a:endParaRPr lang="en-GB" altLang="en-US" sz="1400"/>
          </a:p>
        </p:txBody>
      </p:sp>
      <p:grpSp>
        <p:nvGrpSpPr>
          <p:cNvPr id="18435" name="Group 8">
            <a:extLst>
              <a:ext uri="{FF2B5EF4-FFF2-40B4-BE49-F238E27FC236}">
                <a16:creationId xmlns:a16="http://schemas.microsoft.com/office/drawing/2014/main" id="{197F9F06-6B73-4D4E-9BF8-4EDA41BD728C}"/>
              </a:ext>
            </a:extLst>
          </p:cNvPr>
          <p:cNvGrpSpPr>
            <a:grpSpLocks/>
          </p:cNvGrpSpPr>
          <p:nvPr/>
        </p:nvGrpSpPr>
        <p:grpSpPr bwMode="auto">
          <a:xfrm>
            <a:off x="163377" y="0"/>
            <a:ext cx="10333173" cy="6719888"/>
            <a:chOff x="-1341573" y="-29887"/>
            <a:chExt cx="10333173" cy="6719888"/>
          </a:xfrm>
        </p:grpSpPr>
        <p:sp>
          <p:nvSpPr>
            <p:cNvPr id="5" name="Rectangle 4">
              <a:extLst>
                <a:ext uri="{FF2B5EF4-FFF2-40B4-BE49-F238E27FC236}">
                  <a16:creationId xmlns:a16="http://schemas.microsoft.com/office/drawing/2014/main" id="{7C21C285-18F9-45E4-B5D9-8BCCEA082178}"/>
                </a:ext>
              </a:extLst>
            </p:cNvPr>
            <p:cNvSpPr/>
            <p:nvPr/>
          </p:nvSpPr>
          <p:spPr>
            <a:xfrm>
              <a:off x="152400" y="105051"/>
              <a:ext cx="8839200" cy="6584950"/>
            </a:xfrm>
            <a:prstGeom prst="rect">
              <a:avLst/>
            </a:prstGeom>
            <a:solidFill>
              <a:srgbClr val="FFFFCC"/>
            </a:solidFill>
            <a:ln w="5715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anchor="ctr"/>
            <a:lstStyle/>
            <a:p>
              <a:pPr algn="ctr">
                <a:defRPr/>
              </a:pPr>
              <a:endParaRPr lang="en-GB"/>
            </a:p>
          </p:txBody>
        </p:sp>
        <p:pic>
          <p:nvPicPr>
            <p:cNvPr id="18439" name="Picture 1">
              <a:extLst>
                <a:ext uri="{FF2B5EF4-FFF2-40B4-BE49-F238E27FC236}">
                  <a16:creationId xmlns:a16="http://schemas.microsoft.com/office/drawing/2014/main" id="{169C57A9-8E20-4126-BE20-D54A213A6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82" t="5544" r="4843" b="4707"/>
            <a:stretch>
              <a:fillRect/>
            </a:stretch>
          </p:blipFill>
          <p:spPr bwMode="auto">
            <a:xfrm>
              <a:off x="-1341573" y="-29887"/>
              <a:ext cx="1273446" cy="89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6" name="TextBox 8">
            <a:extLst>
              <a:ext uri="{FF2B5EF4-FFF2-40B4-BE49-F238E27FC236}">
                <a16:creationId xmlns:a16="http://schemas.microsoft.com/office/drawing/2014/main" id="{CB2640A9-7A31-4499-B9A5-9DDA9360EA3F}"/>
              </a:ext>
            </a:extLst>
          </p:cNvPr>
          <p:cNvSpPr txBox="1">
            <a:spLocks noChangeArrowheads="1"/>
          </p:cNvSpPr>
          <p:nvPr/>
        </p:nvSpPr>
        <p:spPr bwMode="auto">
          <a:xfrm>
            <a:off x="3864745" y="1164979"/>
            <a:ext cx="4267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5400" b="1" dirty="0">
                <a:latin typeface="Century Gothic" panose="020B0502020202020204" pitchFamily="34" charset="0"/>
              </a:rPr>
              <a:t>ASR</a:t>
            </a:r>
          </a:p>
        </p:txBody>
      </p:sp>
      <p:pic>
        <p:nvPicPr>
          <p:cNvPr id="18437" name="Picture 2" descr="A group of palm trees on a sunny day&#10;&#10;Description automatically generated">
            <a:extLst>
              <a:ext uri="{FF2B5EF4-FFF2-40B4-BE49-F238E27FC236}">
                <a16:creationId xmlns:a16="http://schemas.microsoft.com/office/drawing/2014/main" id="{C1722D69-111E-4562-9AF1-A1ACD7FD0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605088"/>
            <a:ext cx="5105400" cy="3829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Image result for images islam cartoons">
            <a:extLst>
              <a:ext uri="{FF2B5EF4-FFF2-40B4-BE49-F238E27FC236}">
                <a16:creationId xmlns:a16="http://schemas.microsoft.com/office/drawing/2014/main" id="{05B9FD3C-59CE-4ED0-90EC-CA9B8E475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2513"/>
            <a:ext cx="28209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uslim Children - Download Free Vectors, Clipart Graphics &amp; Vector Art">
            <a:extLst>
              <a:ext uri="{FF2B5EF4-FFF2-40B4-BE49-F238E27FC236}">
                <a16:creationId xmlns:a16="http://schemas.microsoft.com/office/drawing/2014/main" id="{D4214916-2EAE-4CBC-A0A4-1A3C8D14E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992" y="4181475"/>
            <a:ext cx="2641008" cy="264100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67677EC-0CEB-4D36-8B10-979838F97C4D}"/>
              </a:ext>
            </a:extLst>
          </p:cNvPr>
          <p:cNvSpPr>
            <a:spLocks noGrp="1"/>
          </p:cNvSpPr>
          <p:nvPr>
            <p:ph type="sldNum" sz="quarter" idx="12"/>
          </p:nvPr>
        </p:nvSpPr>
        <p:spPr/>
        <p:txBody>
          <a:bodyPr/>
          <a:lstStyle/>
          <a:p>
            <a:fld id="{A34AAB41-BFFA-4B5F-ADEF-DD398812EE3C}" type="slidenum">
              <a:rPr lang="en-GB" sz="2000" b="1" smtClean="0">
                <a:solidFill>
                  <a:schemeClr val="tx1"/>
                </a:solidFill>
              </a:rPr>
              <a:t>4</a:t>
            </a:fld>
            <a:endParaRPr lang="en-GB" sz="2000" b="1" dirty="0">
              <a:solidFill>
                <a:schemeClr val="tx1"/>
              </a:solidFill>
            </a:endParaRPr>
          </a:p>
        </p:txBody>
      </p:sp>
      <p:pic>
        <p:nvPicPr>
          <p:cNvPr id="9" name="Picture 8">
            <a:extLst>
              <a:ext uri="{FF2B5EF4-FFF2-40B4-BE49-F238E27FC236}">
                <a16:creationId xmlns:a16="http://schemas.microsoft.com/office/drawing/2014/main" id="{57C5CFCC-90E5-416C-B2FE-5F1BC037D102}"/>
              </a:ext>
            </a:extLst>
          </p:cNvPr>
          <p:cNvPicPr>
            <a:picLocks noChangeAspect="1"/>
          </p:cNvPicPr>
          <p:nvPr/>
        </p:nvPicPr>
        <p:blipFill>
          <a:blip r:embed="rId5"/>
          <a:stretch>
            <a:fillRect/>
          </a:stretch>
        </p:blipFill>
        <p:spPr>
          <a:xfrm>
            <a:off x="4585525" y="323695"/>
            <a:ext cx="2876033" cy="6032655"/>
          </a:xfrm>
          <a:prstGeom prst="rect">
            <a:avLst/>
          </a:prstGeom>
        </p:spPr>
      </p:pic>
    </p:spTree>
    <p:extLst>
      <p:ext uri="{BB962C8B-B14F-4D97-AF65-F5344CB8AC3E}">
        <p14:creationId xmlns:p14="http://schemas.microsoft.com/office/powerpoint/2010/main" val="1948663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a:extLst>
              <a:ext uri="{FF2B5EF4-FFF2-40B4-BE49-F238E27FC236}">
                <a16:creationId xmlns:a16="http://schemas.microsoft.com/office/drawing/2014/main" id="{76F12609-B742-4084-872D-582E5A3BC73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88045CB2-34E7-440E-8940-9E329C921077}" type="slidenum">
              <a:rPr lang="en-GB" altLang="en-US" sz="1400"/>
              <a:pPr>
                <a:spcBef>
                  <a:spcPct val="0"/>
                </a:spcBef>
                <a:buFontTx/>
                <a:buNone/>
              </a:pPr>
              <a:t>40</a:t>
            </a:fld>
            <a:endParaRPr lang="en-GB" altLang="en-US" sz="1400"/>
          </a:p>
        </p:txBody>
      </p:sp>
      <p:grpSp>
        <p:nvGrpSpPr>
          <p:cNvPr id="20483" name="Group 8">
            <a:extLst>
              <a:ext uri="{FF2B5EF4-FFF2-40B4-BE49-F238E27FC236}">
                <a16:creationId xmlns:a16="http://schemas.microsoft.com/office/drawing/2014/main" id="{32C08C9A-61B8-4026-9324-7B1FFDF182F1}"/>
              </a:ext>
            </a:extLst>
          </p:cNvPr>
          <p:cNvGrpSpPr>
            <a:grpSpLocks/>
          </p:cNvGrpSpPr>
          <p:nvPr/>
        </p:nvGrpSpPr>
        <p:grpSpPr bwMode="auto">
          <a:xfrm>
            <a:off x="49937" y="134938"/>
            <a:ext cx="10446613" cy="6584950"/>
            <a:chOff x="-1455013" y="105051"/>
            <a:chExt cx="10446613" cy="6584950"/>
          </a:xfrm>
        </p:grpSpPr>
        <p:sp>
          <p:nvSpPr>
            <p:cNvPr id="5" name="Rectangle 4">
              <a:extLst>
                <a:ext uri="{FF2B5EF4-FFF2-40B4-BE49-F238E27FC236}">
                  <a16:creationId xmlns:a16="http://schemas.microsoft.com/office/drawing/2014/main" id="{7C21C285-18F9-45E4-B5D9-8BCCEA082178}"/>
                </a:ext>
              </a:extLst>
            </p:cNvPr>
            <p:cNvSpPr/>
            <p:nvPr/>
          </p:nvSpPr>
          <p:spPr>
            <a:xfrm>
              <a:off x="152400" y="105051"/>
              <a:ext cx="8839200" cy="6584950"/>
            </a:xfrm>
            <a:prstGeom prst="rect">
              <a:avLst/>
            </a:prstGeom>
            <a:solidFill>
              <a:srgbClr val="FFFFCC"/>
            </a:solidFill>
            <a:ln w="5715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anchor="ctr"/>
            <a:lstStyle/>
            <a:p>
              <a:pPr algn="ctr">
                <a:defRPr/>
              </a:pPr>
              <a:endParaRPr lang="en-GB"/>
            </a:p>
          </p:txBody>
        </p:sp>
        <p:pic>
          <p:nvPicPr>
            <p:cNvPr id="20487" name="Picture 1">
              <a:extLst>
                <a:ext uri="{FF2B5EF4-FFF2-40B4-BE49-F238E27FC236}">
                  <a16:creationId xmlns:a16="http://schemas.microsoft.com/office/drawing/2014/main" id="{ECB900F8-BAC7-4368-B6AC-C2B139D5C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82" t="5544" r="4843" b="4707"/>
            <a:stretch>
              <a:fillRect/>
            </a:stretch>
          </p:blipFill>
          <p:spPr bwMode="auto">
            <a:xfrm>
              <a:off x="-1455013" y="105051"/>
              <a:ext cx="1500326" cy="105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4" name="TextBox 8">
            <a:extLst>
              <a:ext uri="{FF2B5EF4-FFF2-40B4-BE49-F238E27FC236}">
                <a16:creationId xmlns:a16="http://schemas.microsoft.com/office/drawing/2014/main" id="{3507402C-82AD-4D62-9978-8127436C14C1}"/>
              </a:ext>
            </a:extLst>
          </p:cNvPr>
          <p:cNvSpPr txBox="1">
            <a:spLocks noChangeArrowheads="1"/>
          </p:cNvSpPr>
          <p:nvPr/>
        </p:nvSpPr>
        <p:spPr bwMode="auto">
          <a:xfrm>
            <a:off x="3943350" y="964200"/>
            <a:ext cx="4267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5400" b="1" dirty="0">
                <a:latin typeface="Century Gothic" panose="020B0502020202020204" pitchFamily="34" charset="0"/>
              </a:rPr>
              <a:t>MAGHRIB</a:t>
            </a:r>
          </a:p>
        </p:txBody>
      </p:sp>
      <p:pic>
        <p:nvPicPr>
          <p:cNvPr id="20485" name="Picture 2" descr="A sunset over a body of water&#10;&#10;Description automatically generated">
            <a:extLst>
              <a:ext uri="{FF2B5EF4-FFF2-40B4-BE49-F238E27FC236}">
                <a16:creationId xmlns:a16="http://schemas.microsoft.com/office/drawing/2014/main" id="{F71065EA-9029-49F1-B081-C00A43F40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6430" y="2476116"/>
            <a:ext cx="6276975" cy="353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a:extLst>
              <a:ext uri="{FF2B5EF4-FFF2-40B4-BE49-F238E27FC236}">
                <a16:creationId xmlns:a16="http://schemas.microsoft.com/office/drawing/2014/main" id="{08E32D82-EE61-4932-B0FE-8A7CD5BDB07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DA41C6D2-999B-461D-A214-F15257C76412}" type="slidenum">
              <a:rPr lang="en-GB" altLang="en-US" sz="1400"/>
              <a:pPr>
                <a:spcBef>
                  <a:spcPct val="0"/>
                </a:spcBef>
                <a:buFontTx/>
                <a:buNone/>
              </a:pPr>
              <a:t>41</a:t>
            </a:fld>
            <a:endParaRPr lang="en-GB" altLang="en-US" sz="1400"/>
          </a:p>
        </p:txBody>
      </p:sp>
      <p:grpSp>
        <p:nvGrpSpPr>
          <p:cNvPr id="22531" name="Group 8">
            <a:extLst>
              <a:ext uri="{FF2B5EF4-FFF2-40B4-BE49-F238E27FC236}">
                <a16:creationId xmlns:a16="http://schemas.microsoft.com/office/drawing/2014/main" id="{AA0F6E37-D046-496D-AB74-98F9067CD317}"/>
              </a:ext>
            </a:extLst>
          </p:cNvPr>
          <p:cNvGrpSpPr>
            <a:grpSpLocks/>
          </p:cNvGrpSpPr>
          <p:nvPr/>
        </p:nvGrpSpPr>
        <p:grpSpPr bwMode="auto">
          <a:xfrm>
            <a:off x="212446" y="134938"/>
            <a:ext cx="10284104" cy="6584950"/>
            <a:chOff x="-1292504" y="105051"/>
            <a:chExt cx="10284104" cy="6584950"/>
          </a:xfrm>
        </p:grpSpPr>
        <p:sp>
          <p:nvSpPr>
            <p:cNvPr id="5" name="Rectangle 4">
              <a:extLst>
                <a:ext uri="{FF2B5EF4-FFF2-40B4-BE49-F238E27FC236}">
                  <a16:creationId xmlns:a16="http://schemas.microsoft.com/office/drawing/2014/main" id="{7C21C285-18F9-45E4-B5D9-8BCCEA082178}"/>
                </a:ext>
              </a:extLst>
            </p:cNvPr>
            <p:cNvSpPr/>
            <p:nvPr/>
          </p:nvSpPr>
          <p:spPr>
            <a:xfrm>
              <a:off x="152400" y="105051"/>
              <a:ext cx="8839200" cy="6584950"/>
            </a:xfrm>
            <a:prstGeom prst="rect">
              <a:avLst/>
            </a:prstGeom>
            <a:solidFill>
              <a:srgbClr val="FFFFCC"/>
            </a:solidFill>
            <a:ln w="57150">
              <a:solidFill>
                <a:schemeClr val="tx1"/>
              </a:solidFill>
            </a:ln>
          </p:spPr>
          <p:style>
            <a:lnRef idx="2">
              <a:schemeClr val="accent1">
                <a:shade val="50000"/>
              </a:schemeClr>
            </a:lnRef>
            <a:fillRef idx="1001">
              <a:schemeClr val="dk1"/>
            </a:fillRef>
            <a:effectRef idx="0">
              <a:schemeClr val="accent1"/>
            </a:effectRef>
            <a:fontRef idx="minor">
              <a:schemeClr val="lt1"/>
            </a:fontRef>
          </p:style>
          <p:txBody>
            <a:bodyPr anchor="ctr"/>
            <a:lstStyle/>
            <a:p>
              <a:pPr algn="ctr">
                <a:defRPr/>
              </a:pPr>
              <a:endParaRPr lang="en-GB"/>
            </a:p>
          </p:txBody>
        </p:sp>
        <p:pic>
          <p:nvPicPr>
            <p:cNvPr id="22536" name="Picture 1">
              <a:extLst>
                <a:ext uri="{FF2B5EF4-FFF2-40B4-BE49-F238E27FC236}">
                  <a16:creationId xmlns:a16="http://schemas.microsoft.com/office/drawing/2014/main" id="{D6958374-84A1-47C0-A6C5-A3C7B2480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82" t="5544" r="4843" b="4707"/>
            <a:stretch>
              <a:fillRect/>
            </a:stretch>
          </p:blipFill>
          <p:spPr bwMode="auto">
            <a:xfrm>
              <a:off x="-1292504" y="105051"/>
              <a:ext cx="1323392" cy="93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2" name="TextBox 8">
            <a:extLst>
              <a:ext uri="{FF2B5EF4-FFF2-40B4-BE49-F238E27FC236}">
                <a16:creationId xmlns:a16="http://schemas.microsoft.com/office/drawing/2014/main" id="{A98CEB5A-7CE0-4CFB-9D9F-54FB3938ADD3}"/>
              </a:ext>
            </a:extLst>
          </p:cNvPr>
          <p:cNvSpPr txBox="1">
            <a:spLocks noChangeArrowheads="1"/>
          </p:cNvSpPr>
          <p:nvPr/>
        </p:nvSpPr>
        <p:spPr bwMode="auto">
          <a:xfrm>
            <a:off x="3903663" y="919957"/>
            <a:ext cx="4267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5400" b="1" dirty="0">
                <a:latin typeface="Century Gothic" panose="020B0502020202020204" pitchFamily="34" charset="0"/>
              </a:rPr>
              <a:t>ISHA</a:t>
            </a:r>
          </a:p>
        </p:txBody>
      </p:sp>
      <p:sp>
        <p:nvSpPr>
          <p:cNvPr id="22533" name="TextBox 3">
            <a:extLst>
              <a:ext uri="{FF2B5EF4-FFF2-40B4-BE49-F238E27FC236}">
                <a16:creationId xmlns:a16="http://schemas.microsoft.com/office/drawing/2014/main" id="{FA03DB79-1CC3-4207-A4AA-CF0BB1BFB621}"/>
              </a:ext>
            </a:extLst>
          </p:cNvPr>
          <p:cNvSpPr txBox="1">
            <a:spLocks noChangeArrowheads="1"/>
          </p:cNvSpPr>
          <p:nvPr/>
        </p:nvSpPr>
        <p:spPr bwMode="auto">
          <a:xfrm>
            <a:off x="4648200" y="6969125"/>
            <a:ext cx="6019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900">
                <a:hlinkClick r:id="rId4" tooltip="http://commons.wikimedia.org/wiki/File:Singapore_at_night_001.jpg"/>
              </a:rPr>
              <a:t>This Photo</a:t>
            </a:r>
            <a:r>
              <a:rPr lang="en-GB" altLang="en-US" sz="900"/>
              <a:t> by Unknown Author is licensed under </a:t>
            </a:r>
            <a:r>
              <a:rPr lang="en-GB" altLang="en-US" sz="900">
                <a:hlinkClick r:id="rId5" tooltip="https://creativecommons.org/licenses/by-sa/3.0/"/>
              </a:rPr>
              <a:t>CC BY-SA</a:t>
            </a:r>
            <a:endParaRPr lang="en-GB" altLang="en-US" sz="900"/>
          </a:p>
        </p:txBody>
      </p:sp>
      <p:pic>
        <p:nvPicPr>
          <p:cNvPr id="22534" name="Picture 9" descr="A picture containing outdoor, nature, mountain, sky&#10;&#10;Description automatically generated">
            <a:extLst>
              <a:ext uri="{FF2B5EF4-FFF2-40B4-BE49-F238E27FC236}">
                <a16:creationId xmlns:a16="http://schemas.microsoft.com/office/drawing/2014/main" id="{6EEE3996-4B72-43EE-9D56-4BA53794F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400" y="2207418"/>
            <a:ext cx="6045200" cy="40243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FF3EEE-8C8A-40EA-ADE5-4DB0D6F1E14E}"/>
              </a:ext>
            </a:extLst>
          </p:cNvPr>
          <p:cNvSpPr>
            <a:spLocks noGrp="1"/>
          </p:cNvSpPr>
          <p:nvPr>
            <p:ph type="sldNum" sz="quarter" idx="12"/>
          </p:nvPr>
        </p:nvSpPr>
        <p:spPr/>
        <p:txBody>
          <a:bodyPr/>
          <a:lstStyle/>
          <a:p>
            <a:fld id="{A34AAB41-BFFA-4B5F-ADEF-DD398812EE3C}" type="slidenum">
              <a:rPr lang="en-GB" smtClean="0"/>
              <a:t>42</a:t>
            </a:fld>
            <a:endParaRPr lang="en-GB"/>
          </a:p>
        </p:txBody>
      </p:sp>
      <p:pic>
        <p:nvPicPr>
          <p:cNvPr id="3" name="Picture 1">
            <a:extLst>
              <a:ext uri="{FF2B5EF4-FFF2-40B4-BE49-F238E27FC236}">
                <a16:creationId xmlns:a16="http://schemas.microsoft.com/office/drawing/2014/main" id="{80ADA81D-DA3B-4591-BA72-E0E1530C8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833" t="54443" r="31667" b="11482"/>
          <a:stretch>
            <a:fillRect/>
          </a:stretch>
        </p:blipFill>
        <p:spPr bwMode="auto">
          <a:xfrm>
            <a:off x="1026159" y="662822"/>
            <a:ext cx="10886371" cy="556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638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742DFF-474C-4A76-BDB3-D214D52DAB85}"/>
              </a:ext>
            </a:extLst>
          </p:cNvPr>
          <p:cNvSpPr>
            <a:spLocks noGrp="1"/>
          </p:cNvSpPr>
          <p:nvPr>
            <p:ph type="sldNum" sz="quarter" idx="12"/>
          </p:nvPr>
        </p:nvSpPr>
        <p:spPr/>
        <p:txBody>
          <a:bodyPr/>
          <a:lstStyle/>
          <a:p>
            <a:fld id="{A34AAB41-BFFA-4B5F-ADEF-DD398812EE3C}" type="slidenum">
              <a:rPr lang="en-GB" smtClean="0"/>
              <a:t>43</a:t>
            </a:fld>
            <a:endParaRPr lang="en-GB"/>
          </a:p>
        </p:txBody>
      </p:sp>
      <p:pic>
        <p:nvPicPr>
          <p:cNvPr id="3074" name="Picture 2" descr="Kinesthetic, Visual, Auditory, Tactile, Oh My! What Are Learning ...">
            <a:extLst>
              <a:ext uri="{FF2B5EF4-FFF2-40B4-BE49-F238E27FC236}">
                <a16:creationId xmlns:a16="http://schemas.microsoft.com/office/drawing/2014/main" id="{6E8D63E7-844B-414A-A14D-367B1888C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796" y="-173960"/>
            <a:ext cx="7285240" cy="4751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escription: SEND 3-1 (3).jpg">
            <a:extLst>
              <a:ext uri="{FF2B5EF4-FFF2-40B4-BE49-F238E27FC236}">
                <a16:creationId xmlns:a16="http://schemas.microsoft.com/office/drawing/2014/main" id="{052D372F-E92A-42CF-98EA-9F9A22B84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8" t="6163" r="4726" b="6635"/>
          <a:stretch>
            <a:fillRect/>
          </a:stretch>
        </p:blipFill>
        <p:spPr bwMode="auto">
          <a:xfrm>
            <a:off x="141233" y="64656"/>
            <a:ext cx="1078085" cy="738326"/>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4" descr="Visual, Auditory, Kinesthetic Therapy (With images) | Kinesthetic">
            <a:extLst>
              <a:ext uri="{FF2B5EF4-FFF2-40B4-BE49-F238E27FC236}">
                <a16:creationId xmlns:a16="http://schemas.microsoft.com/office/drawing/2014/main" id="{45DB2177-9886-4C52-A6E2-6CA9D64CE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1" y="433819"/>
            <a:ext cx="4572000" cy="4572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7C97EBAF-F92F-48D1-8B1D-B9DBC1A1E3BB}"/>
              </a:ext>
            </a:extLst>
          </p:cNvPr>
          <p:cNvCxnSpPr/>
          <p:nvPr/>
        </p:nvCxnSpPr>
        <p:spPr>
          <a:xfrm>
            <a:off x="5319911" y="1893455"/>
            <a:ext cx="143394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box, table&#10;&#10;Description automatically generated">
            <a:extLst>
              <a:ext uri="{FF2B5EF4-FFF2-40B4-BE49-F238E27FC236}">
                <a16:creationId xmlns:a16="http://schemas.microsoft.com/office/drawing/2014/main" id="{5ED022E3-5CEA-4734-81D0-7F2F9234675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01090" y="4398190"/>
            <a:ext cx="3213115" cy="2676525"/>
          </a:xfrm>
          <a:prstGeom prst="rect">
            <a:avLst/>
          </a:prstGeom>
        </p:spPr>
      </p:pic>
      <p:cxnSp>
        <p:nvCxnSpPr>
          <p:cNvPr id="8" name="Connector: Curved 7">
            <a:extLst>
              <a:ext uri="{FF2B5EF4-FFF2-40B4-BE49-F238E27FC236}">
                <a16:creationId xmlns:a16="http://schemas.microsoft.com/office/drawing/2014/main" id="{F1AEA82D-85B1-4DAA-9E90-30CB2E70DB47}"/>
              </a:ext>
            </a:extLst>
          </p:cNvPr>
          <p:cNvCxnSpPr/>
          <p:nvPr/>
        </p:nvCxnSpPr>
        <p:spPr>
          <a:xfrm rot="10800000">
            <a:off x="3959441" y="4083728"/>
            <a:ext cx="2361460" cy="1074198"/>
          </a:xfrm>
          <a:prstGeom prst="curvedConnector3">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9" name="Connector: Curved 8">
            <a:extLst>
              <a:ext uri="{FF2B5EF4-FFF2-40B4-BE49-F238E27FC236}">
                <a16:creationId xmlns:a16="http://schemas.microsoft.com/office/drawing/2014/main" id="{65DC96B0-253F-4CFF-81A0-73E475177FC9}"/>
              </a:ext>
            </a:extLst>
          </p:cNvPr>
          <p:cNvCxnSpPr>
            <a:cxnSpLocks/>
          </p:cNvCxnSpPr>
          <p:nvPr/>
        </p:nvCxnSpPr>
        <p:spPr>
          <a:xfrm flipV="1">
            <a:off x="6397101" y="3874363"/>
            <a:ext cx="1853953" cy="1359763"/>
          </a:xfrm>
          <a:prstGeom prst="curvedConnector3">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10" name="Connector: Curved 9">
            <a:extLst>
              <a:ext uri="{FF2B5EF4-FFF2-40B4-BE49-F238E27FC236}">
                <a16:creationId xmlns:a16="http://schemas.microsoft.com/office/drawing/2014/main" id="{145FE9E6-AEB8-4051-A92B-C51EF477F28E}"/>
              </a:ext>
            </a:extLst>
          </p:cNvPr>
          <p:cNvCxnSpPr>
            <a:cxnSpLocks/>
          </p:cNvCxnSpPr>
          <p:nvPr/>
        </p:nvCxnSpPr>
        <p:spPr>
          <a:xfrm rot="10800000" flipV="1">
            <a:off x="4634145" y="5310326"/>
            <a:ext cx="1839157" cy="1046024"/>
          </a:xfrm>
          <a:prstGeom prst="curvedConnector3">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1" name="Star: 5 Points 10">
            <a:extLst>
              <a:ext uri="{FF2B5EF4-FFF2-40B4-BE49-F238E27FC236}">
                <a16:creationId xmlns:a16="http://schemas.microsoft.com/office/drawing/2014/main" id="{EA1EC5BC-8273-41E5-AC5E-AE542DDC1F73}"/>
              </a:ext>
            </a:extLst>
          </p:cNvPr>
          <p:cNvSpPr/>
          <p:nvPr/>
        </p:nvSpPr>
        <p:spPr>
          <a:xfrm>
            <a:off x="8275803" y="3603258"/>
            <a:ext cx="372863" cy="2929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11">
            <a:extLst>
              <a:ext uri="{FF2B5EF4-FFF2-40B4-BE49-F238E27FC236}">
                <a16:creationId xmlns:a16="http://schemas.microsoft.com/office/drawing/2014/main" id="{E4BB5A18-FCA8-41C9-9C22-92483B8BEF82}"/>
              </a:ext>
            </a:extLst>
          </p:cNvPr>
          <p:cNvSpPr/>
          <p:nvPr/>
        </p:nvSpPr>
        <p:spPr>
          <a:xfrm>
            <a:off x="3620608" y="3943165"/>
            <a:ext cx="372863" cy="2929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5 Points 12">
            <a:extLst>
              <a:ext uri="{FF2B5EF4-FFF2-40B4-BE49-F238E27FC236}">
                <a16:creationId xmlns:a16="http://schemas.microsoft.com/office/drawing/2014/main" id="{4144FF84-1219-4A40-95CB-083CBD68F11C}"/>
              </a:ext>
            </a:extLst>
          </p:cNvPr>
          <p:cNvSpPr/>
          <p:nvPr/>
        </p:nvSpPr>
        <p:spPr>
          <a:xfrm>
            <a:off x="4325802" y="6189154"/>
            <a:ext cx="372863" cy="2929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26897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F810C9D-05D6-4E0E-9A1D-8455F496B23E}"/>
              </a:ext>
            </a:extLst>
          </p:cNvPr>
          <p:cNvPicPr/>
          <p:nvPr/>
        </p:nvPicPr>
        <p:blipFill rotWithShape="1">
          <a:blip r:embed="rId2">
            <a:extLst>
              <a:ext uri="{28A0092B-C50C-407E-A947-70E740481C1C}">
                <a14:useLocalDpi xmlns:a14="http://schemas.microsoft.com/office/drawing/2010/main" val="0"/>
              </a:ext>
            </a:extLst>
          </a:blip>
          <a:srcRect l="29288" t="69350" r="60096" b="7459"/>
          <a:stretch/>
        </p:blipFill>
        <p:spPr bwMode="auto">
          <a:xfrm>
            <a:off x="-293350" y="4256477"/>
            <a:ext cx="2263100" cy="2712001"/>
          </a:xfrm>
          <a:prstGeom prst="rect">
            <a:avLst/>
          </a:prstGeom>
          <a:noFill/>
          <a:ln>
            <a:noFill/>
          </a:ln>
          <a:extLst>
            <a:ext uri="{53640926-AAD7-44D8-BBD7-CCE9431645EC}">
              <a14:shadowObscured xmlns:a14="http://schemas.microsoft.com/office/drawing/2010/main"/>
            </a:ext>
          </a:extLst>
        </p:spPr>
      </p:pic>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a:xfrm>
            <a:off x="8119635" y="6288464"/>
            <a:ext cx="2743200" cy="365125"/>
          </a:xfrm>
        </p:spPr>
        <p:txBody>
          <a:bodyPr/>
          <a:lstStyle/>
          <a:p>
            <a:fld id="{A34AAB41-BFFA-4B5F-ADEF-DD398812EE3C}" type="slidenum">
              <a:rPr lang="en-GB" sz="2000" b="1" smtClean="0">
                <a:solidFill>
                  <a:schemeClr val="tx1"/>
                </a:solidFill>
              </a:rPr>
              <a:t>44</a:t>
            </a:fld>
            <a:endParaRPr lang="en-GB" sz="2000" b="1" dirty="0">
              <a:solidFill>
                <a:schemeClr val="tx1"/>
              </a:solidFill>
            </a:endParaRPr>
          </a:p>
        </p:txBody>
      </p:sp>
      <p:pic>
        <p:nvPicPr>
          <p:cNvPr id="19" name="Picture 18">
            <a:extLst>
              <a:ext uri="{FF2B5EF4-FFF2-40B4-BE49-F238E27FC236}">
                <a16:creationId xmlns:a16="http://schemas.microsoft.com/office/drawing/2014/main" id="{EB88C686-784A-44CD-A4AE-99DF413086D5}"/>
              </a:ext>
            </a:extLst>
          </p:cNvPr>
          <p:cNvPicPr/>
          <p:nvPr/>
        </p:nvPicPr>
        <p:blipFill rotWithShape="1">
          <a:blip r:embed="rId2">
            <a:extLst>
              <a:ext uri="{28A0092B-C50C-407E-A947-70E740481C1C}">
                <a14:useLocalDpi xmlns:a14="http://schemas.microsoft.com/office/drawing/2010/main" val="0"/>
              </a:ext>
            </a:extLst>
          </a:blip>
          <a:srcRect t="49237" r="91405" b="30962"/>
          <a:stretch/>
        </p:blipFill>
        <p:spPr bwMode="auto">
          <a:xfrm>
            <a:off x="10362656" y="4435595"/>
            <a:ext cx="2207415" cy="2217994"/>
          </a:xfrm>
          <a:prstGeom prst="rect">
            <a:avLst/>
          </a:prstGeom>
          <a:noFill/>
          <a:ln>
            <a:noFill/>
          </a:ln>
          <a:extLst>
            <a:ext uri="{53640926-AAD7-44D8-BBD7-CCE9431645EC}">
              <a14:shadowObscured xmlns:a14="http://schemas.microsoft.com/office/drawing/2010/main"/>
            </a:ext>
          </a:extLst>
        </p:spPr>
      </p:pic>
      <p:pic>
        <p:nvPicPr>
          <p:cNvPr id="4" name="Picture 2" descr="Old Book Painting by Alan Weiss | Saatchi Art">
            <a:extLst>
              <a:ext uri="{FF2B5EF4-FFF2-40B4-BE49-F238E27FC236}">
                <a16:creationId xmlns:a16="http://schemas.microsoft.com/office/drawing/2014/main" id="{627A2C68-B5B0-46F3-A5A9-CB44EBB20C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9344" y="2201758"/>
            <a:ext cx="2973558" cy="39622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8303D8-BDB0-4CD7-9383-79EBD0F29D4F}"/>
              </a:ext>
            </a:extLst>
          </p:cNvPr>
          <p:cNvSpPr txBox="1"/>
          <p:nvPr/>
        </p:nvSpPr>
        <p:spPr>
          <a:xfrm>
            <a:off x="3556513" y="848108"/>
            <a:ext cx="7306322" cy="707886"/>
          </a:xfrm>
          <a:prstGeom prst="rect">
            <a:avLst/>
          </a:prstGeom>
          <a:noFill/>
        </p:spPr>
        <p:txBody>
          <a:bodyPr wrap="square" rtlCol="0">
            <a:spAutoFit/>
          </a:bodyPr>
          <a:lstStyle/>
          <a:p>
            <a:pPr algn="ctr"/>
            <a:r>
              <a:rPr lang="en-GB" sz="4000" dirty="0"/>
              <a:t>Never judge a book by its cover…</a:t>
            </a:r>
          </a:p>
        </p:txBody>
      </p:sp>
      <p:pic>
        <p:nvPicPr>
          <p:cNvPr id="22" name="Picture 21" descr="How to paint with Acrylic on Canvas The Magic Book Live Streaming ...">
            <a:extLst>
              <a:ext uri="{FF2B5EF4-FFF2-40B4-BE49-F238E27FC236}">
                <a16:creationId xmlns:a16="http://schemas.microsoft.com/office/drawing/2014/main" id="{6A18F248-F59E-4CC6-854C-C7D50A85EB9C}"/>
              </a:ext>
            </a:extLst>
          </p:cNvPr>
          <p:cNvPicPr/>
          <p:nvPr/>
        </p:nvPicPr>
        <p:blipFill rotWithShape="1">
          <a:blip r:embed="rId5">
            <a:extLst>
              <a:ext uri="{28A0092B-C50C-407E-A947-70E740481C1C}">
                <a14:useLocalDpi xmlns:a14="http://schemas.microsoft.com/office/drawing/2010/main" val="0"/>
              </a:ext>
            </a:extLst>
          </a:blip>
          <a:srcRect r="13583"/>
          <a:stretch/>
        </p:blipFill>
        <p:spPr bwMode="auto">
          <a:xfrm>
            <a:off x="5218955" y="2459702"/>
            <a:ext cx="4953000" cy="32238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0071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FCE2CF-C068-41D0-9A58-2FD5DAAD4E24}"/>
              </a:ext>
            </a:extLst>
          </p:cNvPr>
          <p:cNvSpPr>
            <a:spLocks noGrp="1"/>
          </p:cNvSpPr>
          <p:nvPr>
            <p:ph type="sldNum" sz="quarter" idx="12"/>
          </p:nvPr>
        </p:nvSpPr>
        <p:spPr/>
        <p:txBody>
          <a:bodyPr/>
          <a:lstStyle/>
          <a:p>
            <a:fld id="{A34AAB41-BFFA-4B5F-ADEF-DD398812EE3C}" type="slidenum">
              <a:rPr lang="en-GB" smtClean="0"/>
              <a:t>45</a:t>
            </a:fld>
            <a:endParaRPr lang="en-GB"/>
          </a:p>
        </p:txBody>
      </p:sp>
      <p:sp>
        <p:nvSpPr>
          <p:cNvPr id="3" name="Rectangle 2">
            <a:extLst>
              <a:ext uri="{FF2B5EF4-FFF2-40B4-BE49-F238E27FC236}">
                <a16:creationId xmlns:a16="http://schemas.microsoft.com/office/drawing/2014/main" id="{AC00408D-D4C2-4A75-AF29-09B1A520CD91}"/>
              </a:ext>
            </a:extLst>
          </p:cNvPr>
          <p:cNvSpPr/>
          <p:nvPr/>
        </p:nvSpPr>
        <p:spPr>
          <a:xfrm>
            <a:off x="4656582" y="6125325"/>
            <a:ext cx="3319755" cy="462050"/>
          </a:xfrm>
          <a:prstGeom prst="rect">
            <a:avLst/>
          </a:prstGeom>
        </p:spPr>
        <p:txBody>
          <a:bodyPr wrap="none">
            <a:spAutoFit/>
          </a:bodyPr>
          <a:lstStyle/>
          <a:p>
            <a:pPr>
              <a:lnSpc>
                <a:spcPct val="150000"/>
              </a:lnSpc>
              <a:spcAft>
                <a:spcPts val="800"/>
              </a:spcAft>
            </a:pPr>
            <a:r>
              <a:rPr lang="en-GB" u="sng" dirty="0">
                <a:solidFill>
                  <a:srgbClr val="0563C1"/>
                </a:solidFill>
                <a:latin typeface="Tahoma" panose="020B0604030504040204" pitchFamily="34" charset="0"/>
                <a:ea typeface="Calibri" panose="020F0502020204030204" pitchFamily="34" charset="0"/>
                <a:cs typeface="Times New Roman" panose="02020603050405020304" pitchFamily="18" charset="0"/>
                <a:hlinkClick r:id="rId3"/>
              </a:rPr>
              <a:t>https://youtu.be/Ezv85LMFx2E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nline Media 3" title="Amazing Things Happen!">
            <a:hlinkClick r:id="" action="ppaction://media"/>
            <a:extLst>
              <a:ext uri="{FF2B5EF4-FFF2-40B4-BE49-F238E27FC236}">
                <a16:creationId xmlns:a16="http://schemas.microsoft.com/office/drawing/2014/main" id="{18B2273A-E1D9-4310-8E88-69F0DDF34306}"/>
              </a:ext>
            </a:extLst>
          </p:cNvPr>
          <p:cNvPicPr>
            <a:picLocks noRot="1" noChangeAspect="1"/>
          </p:cNvPicPr>
          <p:nvPr>
            <a:videoFile r:link="rId1"/>
          </p:nvPr>
        </p:nvPicPr>
        <p:blipFill>
          <a:blip r:embed="rId4"/>
          <a:stretch>
            <a:fillRect/>
          </a:stretch>
        </p:blipFill>
        <p:spPr>
          <a:xfrm>
            <a:off x="1840635" y="724917"/>
            <a:ext cx="8951650" cy="5035303"/>
          </a:xfrm>
          <a:prstGeom prst="rect">
            <a:avLst/>
          </a:prstGeom>
        </p:spPr>
      </p:pic>
    </p:spTree>
    <p:extLst>
      <p:ext uri="{BB962C8B-B14F-4D97-AF65-F5344CB8AC3E}">
        <p14:creationId xmlns:p14="http://schemas.microsoft.com/office/powerpoint/2010/main" val="378485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664461-244B-4D79-9E50-CA60FCF3EF62}"/>
              </a:ext>
            </a:extLst>
          </p:cNvPr>
          <p:cNvSpPr>
            <a:spLocks noGrp="1"/>
          </p:cNvSpPr>
          <p:nvPr>
            <p:ph type="sldNum" sz="quarter" idx="12"/>
          </p:nvPr>
        </p:nvSpPr>
        <p:spPr/>
        <p:txBody>
          <a:bodyPr/>
          <a:lstStyle/>
          <a:p>
            <a:fld id="{A34AAB41-BFFA-4B5F-ADEF-DD398812EE3C}" type="slidenum">
              <a:rPr lang="en-GB" sz="2400" smtClean="0">
                <a:solidFill>
                  <a:schemeClr val="tx1"/>
                </a:solidFill>
              </a:rPr>
              <a:t>46</a:t>
            </a:fld>
            <a:endParaRPr lang="en-GB" sz="2400" dirty="0">
              <a:solidFill>
                <a:schemeClr val="tx1"/>
              </a:solidFill>
            </a:endParaRPr>
          </a:p>
        </p:txBody>
      </p:sp>
      <p:pic>
        <p:nvPicPr>
          <p:cNvPr id="3" name="Picture 2" descr="Description: SEND 3-1 (3).jpg">
            <a:extLst>
              <a:ext uri="{FF2B5EF4-FFF2-40B4-BE49-F238E27FC236}">
                <a16:creationId xmlns:a16="http://schemas.microsoft.com/office/drawing/2014/main" id="{119C2F10-BBEA-4318-BED2-EA091A224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B035E726-3CC4-43C3-81A2-576BE0BFC83B}"/>
              </a:ext>
            </a:extLst>
          </p:cNvPr>
          <p:cNvPicPr/>
          <p:nvPr/>
        </p:nvPicPr>
        <p:blipFill rotWithShape="1">
          <a:blip r:embed="rId3">
            <a:extLst>
              <a:ext uri="{28A0092B-C50C-407E-A947-70E740481C1C}">
                <a14:useLocalDpi xmlns:a14="http://schemas.microsoft.com/office/drawing/2010/main" val="0"/>
              </a:ext>
            </a:extLst>
          </a:blip>
          <a:srcRect l="17779" t="22076" r="64054" b="52503"/>
          <a:stretch/>
        </p:blipFill>
        <p:spPr bwMode="auto">
          <a:xfrm>
            <a:off x="670560" y="3962401"/>
            <a:ext cx="4206315" cy="3223770"/>
          </a:xfrm>
          <a:prstGeom prst="rect">
            <a:avLst/>
          </a:prstGeom>
          <a:noFill/>
          <a:ln>
            <a:noFill/>
          </a:ln>
          <a:extLst>
            <a:ext uri="{53640926-AAD7-44D8-BBD7-CCE9431645EC}">
              <a14:shadowObscured xmlns:a14="http://schemas.microsoft.com/office/drawing/2010/main"/>
            </a:ext>
          </a:extLst>
        </p:spPr>
      </p:pic>
      <p:sp>
        <p:nvSpPr>
          <p:cNvPr id="5" name="Speech Bubble: Oval 4">
            <a:extLst>
              <a:ext uri="{FF2B5EF4-FFF2-40B4-BE49-F238E27FC236}">
                <a16:creationId xmlns:a16="http://schemas.microsoft.com/office/drawing/2014/main" id="{9428002A-76A3-4EF4-A59A-C38A746594DC}"/>
              </a:ext>
            </a:extLst>
          </p:cNvPr>
          <p:cNvSpPr/>
          <p:nvPr/>
        </p:nvSpPr>
        <p:spPr>
          <a:xfrm>
            <a:off x="3596640" y="136525"/>
            <a:ext cx="8371840" cy="4344035"/>
          </a:xfrm>
          <a:prstGeom prst="wedgeEllipseCallout">
            <a:avLst>
              <a:gd name="adj1" fmla="val -43102"/>
              <a:gd name="adj2" fmla="val 5309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dirty="0"/>
              <a:t>Do you know what we should do before we offer salat? </a:t>
            </a:r>
          </a:p>
        </p:txBody>
      </p:sp>
      <p:grpSp>
        <p:nvGrpSpPr>
          <p:cNvPr id="6" name="Group 5">
            <a:extLst>
              <a:ext uri="{FF2B5EF4-FFF2-40B4-BE49-F238E27FC236}">
                <a16:creationId xmlns:a16="http://schemas.microsoft.com/office/drawing/2014/main" id="{9FD42133-0613-42FA-B0CA-0B563186EAE6}"/>
              </a:ext>
            </a:extLst>
          </p:cNvPr>
          <p:cNvGrpSpPr/>
          <p:nvPr/>
        </p:nvGrpSpPr>
        <p:grpSpPr>
          <a:xfrm>
            <a:off x="7315127" y="4570286"/>
            <a:ext cx="3195320" cy="2008000"/>
            <a:chOff x="3151573" y="3546692"/>
            <a:chExt cx="5573507" cy="2869830"/>
          </a:xfrm>
        </p:grpSpPr>
        <p:grpSp>
          <p:nvGrpSpPr>
            <p:cNvPr id="7" name="Group 6">
              <a:extLst>
                <a:ext uri="{FF2B5EF4-FFF2-40B4-BE49-F238E27FC236}">
                  <a16:creationId xmlns:a16="http://schemas.microsoft.com/office/drawing/2014/main" id="{C7F68C90-F86F-47E0-9F01-881276CA1DDE}"/>
                </a:ext>
              </a:extLst>
            </p:cNvPr>
            <p:cNvGrpSpPr/>
            <p:nvPr/>
          </p:nvGrpSpPr>
          <p:grpSpPr>
            <a:xfrm>
              <a:off x="3151573" y="3546692"/>
              <a:ext cx="4117755" cy="2840697"/>
              <a:chOff x="1213587" y="670569"/>
              <a:chExt cx="6357920" cy="4469752"/>
            </a:xfrm>
          </p:grpSpPr>
          <p:pic>
            <p:nvPicPr>
              <p:cNvPr id="9" name="Picture 8" descr="A close up of a logo&#10;&#10;Description automatically generated">
                <a:extLst>
                  <a:ext uri="{FF2B5EF4-FFF2-40B4-BE49-F238E27FC236}">
                    <a16:creationId xmlns:a16="http://schemas.microsoft.com/office/drawing/2014/main" id="{E461BFA8-D820-4610-A506-ABD8B93D7F4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13587" y="3096963"/>
                <a:ext cx="1925539" cy="2032568"/>
              </a:xfrm>
              <a:prstGeom prst="rect">
                <a:avLst/>
              </a:prstGeom>
              <a:ln w="57150">
                <a:solidFill>
                  <a:schemeClr val="tx1"/>
                </a:solidFill>
              </a:ln>
              <a:effectLst>
                <a:glow rad="63500">
                  <a:schemeClr val="accent1">
                    <a:satMod val="175000"/>
                    <a:alpha val="40000"/>
                  </a:schemeClr>
                </a:glow>
              </a:effectLst>
            </p:spPr>
          </p:pic>
          <p:grpSp>
            <p:nvGrpSpPr>
              <p:cNvPr id="10" name="Group 9">
                <a:extLst>
                  <a:ext uri="{FF2B5EF4-FFF2-40B4-BE49-F238E27FC236}">
                    <a16:creationId xmlns:a16="http://schemas.microsoft.com/office/drawing/2014/main" id="{D4308871-5E8C-4B4C-B6B3-4FE58128E953}"/>
                  </a:ext>
                </a:extLst>
              </p:cNvPr>
              <p:cNvGrpSpPr/>
              <p:nvPr/>
            </p:nvGrpSpPr>
            <p:grpSpPr>
              <a:xfrm>
                <a:off x="3291220" y="670569"/>
                <a:ext cx="4280287" cy="4469752"/>
                <a:chOff x="3932243" y="886012"/>
                <a:chExt cx="4280287" cy="4469752"/>
              </a:xfrm>
            </p:grpSpPr>
            <p:pic>
              <p:nvPicPr>
                <p:cNvPr id="11" name="Picture 10" descr="A picture containing light, food&#10;&#10;Description automatically generated">
                  <a:extLst>
                    <a:ext uri="{FF2B5EF4-FFF2-40B4-BE49-F238E27FC236}">
                      <a16:creationId xmlns:a16="http://schemas.microsoft.com/office/drawing/2014/main" id="{53498586-7085-4C24-80A9-FFE535B1C23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429569" y="886012"/>
                  <a:ext cx="1820003" cy="1985458"/>
                </a:xfrm>
                <a:prstGeom prst="rect">
                  <a:avLst/>
                </a:prstGeom>
                <a:ln w="57150">
                  <a:solidFill>
                    <a:schemeClr val="tx1"/>
                  </a:solidFill>
                </a:ln>
                <a:effectLst>
                  <a:glow rad="63500">
                    <a:schemeClr val="accent1">
                      <a:satMod val="175000"/>
                      <a:alpha val="40000"/>
                    </a:schemeClr>
                  </a:glow>
                </a:effectLst>
              </p:spPr>
            </p:pic>
            <p:pic>
              <p:nvPicPr>
                <p:cNvPr id="12" name="Picture 11" descr="A picture containing table&#10;&#10;Description automatically generated">
                  <a:extLst>
                    <a:ext uri="{FF2B5EF4-FFF2-40B4-BE49-F238E27FC236}">
                      <a16:creationId xmlns:a16="http://schemas.microsoft.com/office/drawing/2014/main" id="{889D081D-29DF-43B7-9D4D-60486B0EE21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932243" y="3312406"/>
                  <a:ext cx="2032568" cy="2032568"/>
                </a:xfrm>
                <a:prstGeom prst="rect">
                  <a:avLst/>
                </a:prstGeom>
                <a:ln w="57150">
                  <a:solidFill>
                    <a:schemeClr val="tx1"/>
                  </a:solidFill>
                </a:ln>
                <a:effectLst>
                  <a:glow rad="63500">
                    <a:schemeClr val="accent1">
                      <a:satMod val="175000"/>
                      <a:alpha val="40000"/>
                    </a:schemeClr>
                  </a:glow>
                </a:effectLst>
              </p:spPr>
            </p:pic>
            <p:pic>
              <p:nvPicPr>
                <p:cNvPr id="13" name="Picture 12" descr="A close up of a sign&#10;&#10;Description automatically generated">
                  <a:extLst>
                    <a:ext uri="{FF2B5EF4-FFF2-40B4-BE49-F238E27FC236}">
                      <a16:creationId xmlns:a16="http://schemas.microsoft.com/office/drawing/2014/main" id="{F1562F2F-C114-45FE-A430-BC08BCF2BB24}"/>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6179961" y="3312406"/>
                  <a:ext cx="2032569" cy="2043358"/>
                </a:xfrm>
                <a:prstGeom prst="rect">
                  <a:avLst/>
                </a:prstGeom>
                <a:ln w="57150">
                  <a:solidFill>
                    <a:schemeClr val="tx1"/>
                  </a:solidFill>
                </a:ln>
                <a:effectLst>
                  <a:glow rad="63500">
                    <a:schemeClr val="accent1">
                      <a:satMod val="175000"/>
                      <a:alpha val="40000"/>
                    </a:schemeClr>
                  </a:glow>
                </a:effectLst>
              </p:spPr>
            </p:pic>
          </p:grpSp>
        </p:grpSp>
        <p:pic>
          <p:nvPicPr>
            <p:cNvPr id="8" name="Picture 7" descr="A picture containing drawing&#10;&#10;Description automatically generated">
              <a:extLst>
                <a:ext uri="{FF2B5EF4-FFF2-40B4-BE49-F238E27FC236}">
                  <a16:creationId xmlns:a16="http://schemas.microsoft.com/office/drawing/2014/main" id="{D86277FB-0E61-414F-AC39-A8EBB9533EEC}"/>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408671" y="5070322"/>
              <a:ext cx="1316409" cy="1346200"/>
            </a:xfrm>
            <a:prstGeom prst="rect">
              <a:avLst/>
            </a:prstGeom>
            <a:ln w="57150">
              <a:solidFill>
                <a:schemeClr val="tx1"/>
              </a:solidFill>
            </a:ln>
            <a:effectLst>
              <a:glow rad="63500">
                <a:schemeClr val="accent1">
                  <a:satMod val="175000"/>
                  <a:alpha val="40000"/>
                </a:schemeClr>
              </a:glow>
            </a:effectLst>
          </p:spPr>
        </p:pic>
      </p:grpSp>
    </p:spTree>
    <p:extLst>
      <p:ext uri="{BB962C8B-B14F-4D97-AF65-F5344CB8AC3E}">
        <p14:creationId xmlns:p14="http://schemas.microsoft.com/office/powerpoint/2010/main" val="1269343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269245-EC3A-4C77-933B-4059DE780239}"/>
              </a:ext>
            </a:extLst>
          </p:cNvPr>
          <p:cNvSpPr>
            <a:spLocks noGrp="1"/>
          </p:cNvSpPr>
          <p:nvPr>
            <p:ph type="sldNum" sz="quarter" idx="12"/>
          </p:nvPr>
        </p:nvSpPr>
        <p:spPr/>
        <p:txBody>
          <a:bodyPr/>
          <a:lstStyle/>
          <a:p>
            <a:fld id="{A34AAB41-BFFA-4B5F-ADEF-DD398812EE3C}" type="slidenum">
              <a:rPr lang="en-GB" smtClean="0"/>
              <a:t>47</a:t>
            </a:fld>
            <a:endParaRPr lang="en-GB"/>
          </a:p>
        </p:txBody>
      </p:sp>
      <p:pic>
        <p:nvPicPr>
          <p:cNvPr id="3" name="Picture 2">
            <a:extLst>
              <a:ext uri="{FF2B5EF4-FFF2-40B4-BE49-F238E27FC236}">
                <a16:creationId xmlns:a16="http://schemas.microsoft.com/office/drawing/2014/main" id="{940ED04F-EF62-452E-8444-4129E198FCD1}"/>
              </a:ext>
            </a:extLst>
          </p:cNvPr>
          <p:cNvPicPr/>
          <p:nvPr/>
        </p:nvPicPr>
        <p:blipFill rotWithShape="1">
          <a:blip r:embed="rId2"/>
          <a:srcRect l="26147" t="13000" r="26435" b="12153"/>
          <a:stretch/>
        </p:blipFill>
        <p:spPr bwMode="auto">
          <a:xfrm>
            <a:off x="675640" y="233680"/>
            <a:ext cx="3408680" cy="309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00D54885-5DA0-4FDE-A1CD-2E8BA3D7CF24}"/>
              </a:ext>
            </a:extLst>
          </p:cNvPr>
          <p:cNvPicPr/>
          <p:nvPr/>
        </p:nvPicPr>
        <p:blipFill rotWithShape="1">
          <a:blip r:embed="rId3"/>
          <a:srcRect l="33902" t="16940" r="32639" b="29880"/>
          <a:stretch/>
        </p:blipFill>
        <p:spPr bwMode="auto">
          <a:xfrm>
            <a:off x="716914" y="3525521"/>
            <a:ext cx="3408679" cy="3182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E8E14A38-27DE-465A-A496-D89CADA5084F}"/>
              </a:ext>
            </a:extLst>
          </p:cNvPr>
          <p:cNvPicPr/>
          <p:nvPr/>
        </p:nvPicPr>
        <p:blipFill rotWithShape="1">
          <a:blip r:embed="rId4"/>
          <a:srcRect l="35896" t="47666" r="35298" b="26728"/>
          <a:stretch/>
        </p:blipFill>
        <p:spPr bwMode="auto">
          <a:xfrm>
            <a:off x="6446520" y="345440"/>
            <a:ext cx="4907280" cy="2875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5726188D-3457-4C49-99EA-25B9190800C0}"/>
              </a:ext>
            </a:extLst>
          </p:cNvPr>
          <p:cNvPicPr/>
          <p:nvPr/>
        </p:nvPicPr>
        <p:blipFill rotWithShape="1">
          <a:blip r:embed="rId5"/>
          <a:srcRect l="33902" t="34272" r="33260" b="22474"/>
          <a:stretch/>
        </p:blipFill>
        <p:spPr bwMode="auto">
          <a:xfrm>
            <a:off x="6446520" y="3428999"/>
            <a:ext cx="4907280" cy="3083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919744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613"/>
          <a:stretch/>
        </p:blipFill>
        <p:spPr>
          <a:xfrm>
            <a:off x="1651000" y="984250"/>
            <a:ext cx="8877300" cy="5695950"/>
          </a:xfrm>
          <a:prstGeom prst="rect">
            <a:avLst/>
          </a:prstGeom>
        </p:spPr>
      </p:pic>
      <p:pic>
        <p:nvPicPr>
          <p:cNvPr id="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614" t="6155" r="5291" b="6319"/>
          <a:stretch/>
        </p:blipFill>
        <p:spPr bwMode="auto">
          <a:xfrm>
            <a:off x="1706913" y="63130"/>
            <a:ext cx="1326096" cy="921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3175000" y="206375"/>
            <a:ext cx="6921500" cy="861774"/>
          </a:xfrm>
          <a:prstGeom prst="rect">
            <a:avLst/>
          </a:prstGeom>
          <a:noFill/>
        </p:spPr>
        <p:txBody>
          <a:bodyPr wrap="square" rtlCol="0">
            <a:spAutoFit/>
          </a:bodyPr>
          <a:lstStyle/>
          <a:p>
            <a:pPr algn="ctr"/>
            <a:r>
              <a:rPr lang="en-US" b="1" u="sng" dirty="0" err="1">
                <a:latin typeface="Century Gothic" panose="020B0502020202020204" pitchFamily="34" charset="0"/>
                <a:cs typeface="Comic Sans MS"/>
              </a:rPr>
              <a:t>Salat</a:t>
            </a:r>
            <a:r>
              <a:rPr lang="en-US" b="1" u="sng" dirty="0">
                <a:latin typeface="Century Gothic" panose="020B0502020202020204" pitchFamily="34" charset="0"/>
                <a:cs typeface="Comic Sans MS"/>
              </a:rPr>
              <a:t>/Prayer Positions, Routine &amp; </a:t>
            </a:r>
            <a:r>
              <a:rPr lang="en-US" b="1" u="sng" dirty="0" err="1">
                <a:latin typeface="Century Gothic" panose="020B0502020202020204" pitchFamily="34" charset="0"/>
                <a:cs typeface="Comic Sans MS"/>
              </a:rPr>
              <a:t>Behaviour</a:t>
            </a:r>
            <a:r>
              <a:rPr lang="en-US" b="1" u="sng" dirty="0">
                <a:latin typeface="Century Gothic" panose="020B0502020202020204" pitchFamily="34" charset="0"/>
                <a:cs typeface="Comic Sans MS"/>
              </a:rPr>
              <a:t> Key Rings</a:t>
            </a:r>
          </a:p>
          <a:p>
            <a:pPr algn="ctr"/>
            <a:r>
              <a:rPr lang="en-US" sz="1600" b="1" dirty="0">
                <a:latin typeface="Century Gothic" panose="020B0502020202020204" pitchFamily="34" charset="0"/>
                <a:cs typeface="Comic Sans MS"/>
              </a:rPr>
              <a:t>These can be cut out, laminated and put on a key ring to use on various events at the Mosque</a:t>
            </a:r>
          </a:p>
        </p:txBody>
      </p:sp>
      <p:pic>
        <p:nvPicPr>
          <p:cNvPr id="12" name="Picture 11"/>
          <p:cNvPicPr>
            <a:picLocks noChangeAspect="1"/>
          </p:cNvPicPr>
          <p:nvPr/>
        </p:nvPicPr>
        <p:blipFill rotWithShape="1">
          <a:blip r:embed="rId4"/>
          <a:srcRect l="8936" t="21204" r="75032" b="62785"/>
          <a:stretch/>
        </p:blipFill>
        <p:spPr>
          <a:xfrm>
            <a:off x="2032000" y="1317625"/>
            <a:ext cx="1555750" cy="2349501"/>
          </a:xfrm>
          <a:prstGeom prst="rect">
            <a:avLst/>
          </a:prstGeom>
        </p:spPr>
      </p:pic>
      <p:pic>
        <p:nvPicPr>
          <p:cNvPr id="13" name="Picture 12"/>
          <p:cNvPicPr>
            <a:picLocks noChangeAspect="1"/>
          </p:cNvPicPr>
          <p:nvPr/>
        </p:nvPicPr>
        <p:blipFill rotWithShape="1">
          <a:blip r:embed="rId4"/>
          <a:srcRect l="28073" t="20833" r="57225" b="62268"/>
          <a:stretch/>
        </p:blipFill>
        <p:spPr>
          <a:xfrm>
            <a:off x="4175126" y="1267352"/>
            <a:ext cx="1571625" cy="2731636"/>
          </a:xfrm>
          <a:prstGeom prst="rect">
            <a:avLst/>
          </a:prstGeom>
        </p:spPr>
      </p:pic>
      <p:pic>
        <p:nvPicPr>
          <p:cNvPr id="14" name="Picture 13"/>
          <p:cNvPicPr>
            <a:picLocks noChangeAspect="1"/>
          </p:cNvPicPr>
          <p:nvPr/>
        </p:nvPicPr>
        <p:blipFill rotWithShape="1">
          <a:blip r:embed="rId4"/>
          <a:srcRect l="45576" t="21296" r="31453" b="61806"/>
          <a:stretch/>
        </p:blipFill>
        <p:spPr>
          <a:xfrm>
            <a:off x="6270626" y="1267352"/>
            <a:ext cx="1643567" cy="1828274"/>
          </a:xfrm>
          <a:prstGeom prst="rect">
            <a:avLst/>
          </a:prstGeom>
        </p:spPr>
      </p:pic>
      <p:pic>
        <p:nvPicPr>
          <p:cNvPr id="15" name="Picture 14"/>
          <p:cNvPicPr>
            <a:picLocks noChangeAspect="1"/>
          </p:cNvPicPr>
          <p:nvPr/>
        </p:nvPicPr>
        <p:blipFill rotWithShape="1">
          <a:blip r:embed="rId4"/>
          <a:srcRect l="70779" t="20608" b="60873"/>
          <a:stretch/>
        </p:blipFill>
        <p:spPr>
          <a:xfrm>
            <a:off x="8388904" y="1333499"/>
            <a:ext cx="1707597" cy="1636463"/>
          </a:xfrm>
          <a:prstGeom prst="rect">
            <a:avLst/>
          </a:prstGeom>
        </p:spPr>
      </p:pic>
      <p:pic>
        <p:nvPicPr>
          <p:cNvPr id="16" name="Picture 15"/>
          <p:cNvPicPr>
            <a:picLocks noChangeAspect="1"/>
          </p:cNvPicPr>
          <p:nvPr/>
        </p:nvPicPr>
        <p:blipFill rotWithShape="1">
          <a:blip r:embed="rId4"/>
          <a:srcRect t="41611" r="84556" b="41688"/>
          <a:stretch/>
        </p:blipFill>
        <p:spPr>
          <a:xfrm>
            <a:off x="8631634" y="2954087"/>
            <a:ext cx="1265630" cy="2069584"/>
          </a:xfrm>
          <a:prstGeom prst="rect">
            <a:avLst/>
          </a:prstGeom>
        </p:spPr>
      </p:pic>
      <p:pic>
        <p:nvPicPr>
          <p:cNvPr id="1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614" t="6155" r="5291" b="6319"/>
          <a:stretch/>
        </p:blipFill>
        <p:spPr bwMode="auto">
          <a:xfrm>
            <a:off x="2391701" y="5390781"/>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614" t="6155" r="5291" b="6319"/>
          <a:stretch/>
        </p:blipFill>
        <p:spPr bwMode="auto">
          <a:xfrm>
            <a:off x="4560226" y="5390781"/>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614" t="6155" r="5291" b="6319"/>
          <a:stretch/>
        </p:blipFill>
        <p:spPr bwMode="auto">
          <a:xfrm>
            <a:off x="6719226" y="5374906"/>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614" t="6155" r="5291" b="6319"/>
          <a:stretch/>
        </p:blipFill>
        <p:spPr bwMode="auto">
          <a:xfrm>
            <a:off x="8838894" y="5374906"/>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625396" y="3095626"/>
            <a:ext cx="962026" cy="1798910"/>
          </a:xfrm>
          <a:prstGeom prst="rect">
            <a:avLst/>
          </a:prstGeom>
        </p:spPr>
      </p:pic>
    </p:spTree>
    <p:extLst>
      <p:ext uri="{BB962C8B-B14F-4D97-AF65-F5344CB8AC3E}">
        <p14:creationId xmlns:p14="http://schemas.microsoft.com/office/powerpoint/2010/main" val="2184215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613"/>
          <a:stretch/>
        </p:blipFill>
        <p:spPr>
          <a:xfrm>
            <a:off x="1651000" y="984250"/>
            <a:ext cx="8877300" cy="5695950"/>
          </a:xfrm>
          <a:prstGeom prst="rect">
            <a:avLst/>
          </a:prstGeom>
        </p:spPr>
      </p:pic>
      <p:pic>
        <p:nvPicPr>
          <p:cNvPr id="2" name="Picture 1" descr="Screen Shot 2019-11-02 at 11.14.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426" y="1282700"/>
            <a:ext cx="1393825" cy="2810624"/>
          </a:xfrm>
          <a:prstGeom prst="rect">
            <a:avLst/>
          </a:prstGeom>
        </p:spPr>
      </p:pic>
      <p:pic>
        <p:nvPicPr>
          <p:cNvPr id="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5614" t="6155" r="5291" b="6319"/>
          <a:stretch/>
        </p:blipFill>
        <p:spPr bwMode="auto">
          <a:xfrm>
            <a:off x="2391701" y="5390781"/>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5614" t="6155" r="5291" b="6319"/>
          <a:stretch/>
        </p:blipFill>
        <p:spPr bwMode="auto">
          <a:xfrm>
            <a:off x="4560226" y="5390781"/>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5614" t="6155" r="5291" b="6319"/>
          <a:stretch/>
        </p:blipFill>
        <p:spPr bwMode="auto">
          <a:xfrm>
            <a:off x="6719226" y="5390781"/>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5614" t="6155" r="5291" b="6319"/>
          <a:stretch/>
        </p:blipFill>
        <p:spPr bwMode="auto">
          <a:xfrm>
            <a:off x="8878226" y="5406656"/>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creen Shot 2019-11-02 at 11.15.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060" y="1250950"/>
            <a:ext cx="1446510" cy="2810624"/>
          </a:xfrm>
          <a:prstGeom prst="rect">
            <a:avLst/>
          </a:prstGeom>
        </p:spPr>
      </p:pic>
      <p:pic>
        <p:nvPicPr>
          <p:cNvPr id="9" name="Picture 8" descr="Screen Shot 2019-11-02 at 11.15.28.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8576" y="1282701"/>
            <a:ext cx="1452999" cy="2841625"/>
          </a:xfrm>
          <a:prstGeom prst="rect">
            <a:avLst/>
          </a:prstGeom>
        </p:spPr>
      </p:pic>
      <p:pic>
        <p:nvPicPr>
          <p:cNvPr id="10" name="Picture 9" descr="Screen Shot 2019-11-02 at 11.15.49.png"/>
          <p:cNvPicPr>
            <a:picLocks noChangeAspect="1"/>
          </p:cNvPicPr>
          <p:nvPr/>
        </p:nvPicPr>
        <p:blipFill rotWithShape="1">
          <a:blip r:embed="rId7">
            <a:extLst>
              <a:ext uri="{28A0092B-C50C-407E-A947-70E740481C1C}">
                <a14:useLocalDpi xmlns:a14="http://schemas.microsoft.com/office/drawing/2010/main" val="0"/>
              </a:ext>
            </a:extLst>
          </a:blip>
          <a:srcRect r="22546"/>
          <a:stretch/>
        </p:blipFill>
        <p:spPr>
          <a:xfrm>
            <a:off x="8366126" y="1641476"/>
            <a:ext cx="1782793" cy="1445574"/>
          </a:xfrm>
          <a:prstGeom prst="rect">
            <a:avLst/>
          </a:prstGeom>
        </p:spPr>
      </p:pic>
      <p:sp>
        <p:nvSpPr>
          <p:cNvPr id="15" name="Rectangle 14"/>
          <p:cNvSpPr/>
          <p:nvPr/>
        </p:nvSpPr>
        <p:spPr>
          <a:xfrm>
            <a:off x="4249061" y="4135116"/>
            <a:ext cx="1205605" cy="646331"/>
          </a:xfrm>
          <a:prstGeom prst="rect">
            <a:avLst/>
          </a:prstGeom>
        </p:spPr>
        <p:txBody>
          <a:bodyPr wrap="square">
            <a:spAutoFit/>
          </a:bodyPr>
          <a:lstStyle/>
          <a:p>
            <a:r>
              <a:rPr lang="en-US" b="1" dirty="0">
                <a:latin typeface="Comic Sans MS"/>
                <a:cs typeface="Comic Sans MS"/>
              </a:rPr>
              <a:t>Takbeer-tehrima</a:t>
            </a:r>
          </a:p>
        </p:txBody>
      </p:sp>
      <p:sp>
        <p:nvSpPr>
          <p:cNvPr id="16" name="Rectangle 15"/>
          <p:cNvSpPr/>
          <p:nvPr/>
        </p:nvSpPr>
        <p:spPr>
          <a:xfrm>
            <a:off x="2338593" y="4179461"/>
            <a:ext cx="894440" cy="369332"/>
          </a:xfrm>
          <a:prstGeom prst="rect">
            <a:avLst/>
          </a:prstGeom>
        </p:spPr>
        <p:txBody>
          <a:bodyPr wrap="square">
            <a:spAutoFit/>
          </a:bodyPr>
          <a:lstStyle/>
          <a:p>
            <a:r>
              <a:rPr lang="en-US" b="1" dirty="0">
                <a:latin typeface="Comic Sans MS"/>
                <a:cs typeface="Comic Sans MS"/>
              </a:rPr>
              <a:t>Niyat</a:t>
            </a:r>
          </a:p>
        </p:txBody>
      </p:sp>
      <p:sp>
        <p:nvSpPr>
          <p:cNvPr id="17" name="Rectangle 16"/>
          <p:cNvSpPr/>
          <p:nvPr/>
        </p:nvSpPr>
        <p:spPr>
          <a:xfrm>
            <a:off x="6634368" y="4225627"/>
            <a:ext cx="894440" cy="369332"/>
          </a:xfrm>
          <a:prstGeom prst="rect">
            <a:avLst/>
          </a:prstGeom>
        </p:spPr>
        <p:txBody>
          <a:bodyPr wrap="square">
            <a:spAutoFit/>
          </a:bodyPr>
          <a:lstStyle/>
          <a:p>
            <a:r>
              <a:rPr lang="en-US" b="1" dirty="0" err="1">
                <a:latin typeface="Comic Sans MS"/>
                <a:cs typeface="Comic Sans MS"/>
              </a:rPr>
              <a:t>Qiyam</a:t>
            </a:r>
            <a:endParaRPr lang="en-US" b="1" dirty="0">
              <a:latin typeface="Comic Sans MS"/>
              <a:cs typeface="Comic Sans MS"/>
            </a:endParaRPr>
          </a:p>
        </p:txBody>
      </p:sp>
      <p:sp>
        <p:nvSpPr>
          <p:cNvPr id="18" name="Rectangle 17"/>
          <p:cNvSpPr/>
          <p:nvPr/>
        </p:nvSpPr>
        <p:spPr>
          <a:xfrm>
            <a:off x="8829176" y="3441402"/>
            <a:ext cx="858632" cy="369332"/>
          </a:xfrm>
          <a:prstGeom prst="rect">
            <a:avLst/>
          </a:prstGeom>
        </p:spPr>
        <p:txBody>
          <a:bodyPr wrap="square">
            <a:spAutoFit/>
          </a:bodyPr>
          <a:lstStyle/>
          <a:p>
            <a:pPr algn="ctr"/>
            <a:r>
              <a:rPr lang="en-US" b="1" dirty="0" err="1">
                <a:latin typeface="Comic Sans MS"/>
                <a:cs typeface="Comic Sans MS"/>
              </a:rPr>
              <a:t>Ruku</a:t>
            </a:r>
            <a:endParaRPr lang="en-US" b="1" dirty="0">
              <a:latin typeface="Comic Sans MS"/>
              <a:cs typeface="Comic Sans MS"/>
            </a:endParaRPr>
          </a:p>
        </p:txBody>
      </p:sp>
    </p:spTree>
    <p:extLst>
      <p:ext uri="{BB962C8B-B14F-4D97-AF65-F5344CB8AC3E}">
        <p14:creationId xmlns:p14="http://schemas.microsoft.com/office/powerpoint/2010/main" val="1707737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Image result for images islam cartoons">
            <a:extLst>
              <a:ext uri="{FF2B5EF4-FFF2-40B4-BE49-F238E27FC236}">
                <a16:creationId xmlns:a16="http://schemas.microsoft.com/office/drawing/2014/main" id="{05B9FD3C-59CE-4ED0-90EC-CA9B8E475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2513"/>
            <a:ext cx="28209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uslim Children - Download Free Vectors, Clipart Graphics &amp; Vector Art">
            <a:extLst>
              <a:ext uri="{FF2B5EF4-FFF2-40B4-BE49-F238E27FC236}">
                <a16:creationId xmlns:a16="http://schemas.microsoft.com/office/drawing/2014/main" id="{D4214916-2EAE-4CBC-A0A4-1A3C8D14E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992" y="4181475"/>
            <a:ext cx="2641008" cy="264100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67677EC-0CEB-4D36-8B10-979838F97C4D}"/>
              </a:ext>
            </a:extLst>
          </p:cNvPr>
          <p:cNvSpPr>
            <a:spLocks noGrp="1"/>
          </p:cNvSpPr>
          <p:nvPr>
            <p:ph type="sldNum" sz="quarter" idx="12"/>
          </p:nvPr>
        </p:nvSpPr>
        <p:spPr/>
        <p:txBody>
          <a:bodyPr/>
          <a:lstStyle/>
          <a:p>
            <a:fld id="{A34AAB41-BFFA-4B5F-ADEF-DD398812EE3C}" type="slidenum">
              <a:rPr lang="en-GB" sz="2000" b="1" smtClean="0">
                <a:solidFill>
                  <a:schemeClr val="tx1"/>
                </a:solidFill>
              </a:rPr>
              <a:t>5</a:t>
            </a:fld>
            <a:endParaRPr lang="en-GB" sz="2000" b="1" dirty="0">
              <a:solidFill>
                <a:schemeClr val="tx1"/>
              </a:solidFill>
            </a:endParaRPr>
          </a:p>
        </p:txBody>
      </p:sp>
      <p:sp>
        <p:nvSpPr>
          <p:cNvPr id="5" name="Rectangle 4">
            <a:extLst>
              <a:ext uri="{FF2B5EF4-FFF2-40B4-BE49-F238E27FC236}">
                <a16:creationId xmlns:a16="http://schemas.microsoft.com/office/drawing/2014/main" id="{39399DDA-F87A-49F3-9166-7047A4DD31FC}"/>
              </a:ext>
            </a:extLst>
          </p:cNvPr>
          <p:cNvSpPr/>
          <p:nvPr/>
        </p:nvSpPr>
        <p:spPr>
          <a:xfrm>
            <a:off x="1047565" y="2093563"/>
            <a:ext cx="10235954" cy="923330"/>
          </a:xfrm>
          <a:prstGeom prst="rect">
            <a:avLst/>
          </a:prstGeom>
        </p:spPr>
        <p:txBody>
          <a:bodyPr wrap="square">
            <a:spAutoFit/>
          </a:bodyPr>
          <a:lstStyle/>
          <a:p>
            <a:pPr algn="ctr"/>
            <a:r>
              <a:rPr lang="en-GB" sz="5400" dirty="0">
                <a:solidFill>
                  <a:srgbClr val="000000"/>
                </a:solidFill>
              </a:rPr>
              <a:t>Look out for these signs….</a:t>
            </a:r>
          </a:p>
        </p:txBody>
      </p:sp>
    </p:spTree>
    <p:extLst>
      <p:ext uri="{BB962C8B-B14F-4D97-AF65-F5344CB8AC3E}">
        <p14:creationId xmlns:p14="http://schemas.microsoft.com/office/powerpoint/2010/main" val="3031013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613"/>
          <a:stretch/>
        </p:blipFill>
        <p:spPr>
          <a:xfrm>
            <a:off x="1651000" y="984250"/>
            <a:ext cx="8877300" cy="5695950"/>
          </a:xfrm>
          <a:prstGeom prst="rect">
            <a:avLst/>
          </a:prstGeom>
        </p:spPr>
      </p:pic>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614" t="6155" r="5291" b="6319"/>
          <a:stretch/>
        </p:blipFill>
        <p:spPr bwMode="auto">
          <a:xfrm>
            <a:off x="2391701" y="5438406"/>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614" t="6155" r="5291" b="6319"/>
          <a:stretch/>
        </p:blipFill>
        <p:spPr bwMode="auto">
          <a:xfrm>
            <a:off x="4560226" y="5479681"/>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614" t="6155" r="5291" b="6319"/>
          <a:stretch/>
        </p:blipFill>
        <p:spPr bwMode="auto">
          <a:xfrm>
            <a:off x="6693826" y="5470156"/>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614" t="6155" r="5291" b="6319"/>
          <a:stretch/>
        </p:blipFill>
        <p:spPr bwMode="auto">
          <a:xfrm>
            <a:off x="8900451" y="5479681"/>
            <a:ext cx="809583" cy="562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Screen Shot 2019-11-02 at 11.16.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4151" y="1444625"/>
            <a:ext cx="1531844" cy="2746376"/>
          </a:xfrm>
          <a:prstGeom prst="rect">
            <a:avLst/>
          </a:prstGeom>
        </p:spPr>
      </p:pic>
      <p:pic>
        <p:nvPicPr>
          <p:cNvPr id="10" name="Picture 9" descr="Screen Shot 2019-11-02 at 11.16.31.png"/>
          <p:cNvPicPr>
            <a:picLocks noChangeAspect="1"/>
          </p:cNvPicPr>
          <p:nvPr/>
        </p:nvPicPr>
        <p:blipFill rotWithShape="1">
          <a:blip r:embed="rId5">
            <a:extLst>
              <a:ext uri="{28A0092B-C50C-407E-A947-70E740481C1C}">
                <a14:useLocalDpi xmlns:a14="http://schemas.microsoft.com/office/drawing/2010/main" val="0"/>
              </a:ext>
            </a:extLst>
          </a:blip>
          <a:srcRect l="16468"/>
          <a:stretch/>
        </p:blipFill>
        <p:spPr>
          <a:xfrm>
            <a:off x="4159250" y="1905001"/>
            <a:ext cx="1619250" cy="793913"/>
          </a:xfrm>
          <a:prstGeom prst="rect">
            <a:avLst/>
          </a:prstGeom>
        </p:spPr>
      </p:pic>
      <p:pic>
        <p:nvPicPr>
          <p:cNvPr id="11" name="Picture 10" descr="Screen Shot 2019-11-02 at 11.16.59.png"/>
          <p:cNvPicPr>
            <a:picLocks noChangeAspect="1"/>
          </p:cNvPicPr>
          <p:nvPr/>
        </p:nvPicPr>
        <p:blipFill rotWithShape="1">
          <a:blip r:embed="rId6">
            <a:extLst>
              <a:ext uri="{28A0092B-C50C-407E-A947-70E740481C1C}">
                <a14:useLocalDpi xmlns:a14="http://schemas.microsoft.com/office/drawing/2010/main" val="0"/>
              </a:ext>
            </a:extLst>
          </a:blip>
          <a:srcRect l="7730" r="56110"/>
          <a:stretch/>
        </p:blipFill>
        <p:spPr>
          <a:xfrm>
            <a:off x="6413500" y="1444625"/>
            <a:ext cx="1333501" cy="2501464"/>
          </a:xfrm>
          <a:prstGeom prst="rect">
            <a:avLst/>
          </a:prstGeom>
        </p:spPr>
      </p:pic>
      <p:sp>
        <p:nvSpPr>
          <p:cNvPr id="13" name="Rectangle 12"/>
          <p:cNvSpPr/>
          <p:nvPr/>
        </p:nvSpPr>
        <p:spPr>
          <a:xfrm>
            <a:off x="2192800" y="4339709"/>
            <a:ext cx="1207382" cy="369332"/>
          </a:xfrm>
          <a:prstGeom prst="rect">
            <a:avLst/>
          </a:prstGeom>
        </p:spPr>
        <p:txBody>
          <a:bodyPr wrap="none">
            <a:spAutoFit/>
          </a:bodyPr>
          <a:lstStyle/>
          <a:p>
            <a:r>
              <a:rPr lang="en-US" b="1" dirty="0" err="1">
                <a:latin typeface="Comic Sans MS"/>
                <a:cs typeface="Comic Sans MS"/>
              </a:rPr>
              <a:t>Qayyama</a:t>
            </a:r>
            <a:endParaRPr lang="en-US" b="1" dirty="0">
              <a:latin typeface="Comic Sans MS"/>
              <a:cs typeface="Comic Sans MS"/>
            </a:endParaRPr>
          </a:p>
        </p:txBody>
      </p:sp>
      <p:sp>
        <p:nvSpPr>
          <p:cNvPr id="14" name="Rectangle 13"/>
          <p:cNvSpPr/>
          <p:nvPr/>
        </p:nvSpPr>
        <p:spPr>
          <a:xfrm>
            <a:off x="4480785" y="4191001"/>
            <a:ext cx="963275" cy="369332"/>
          </a:xfrm>
          <a:prstGeom prst="rect">
            <a:avLst/>
          </a:prstGeom>
        </p:spPr>
        <p:txBody>
          <a:bodyPr wrap="none">
            <a:spAutoFit/>
          </a:bodyPr>
          <a:lstStyle/>
          <a:p>
            <a:r>
              <a:rPr lang="en-US" b="1" dirty="0" err="1">
                <a:latin typeface="Comic Sans MS"/>
                <a:cs typeface="Comic Sans MS"/>
              </a:rPr>
              <a:t>Sajdah</a:t>
            </a:r>
            <a:endParaRPr lang="en-US" b="1" dirty="0">
              <a:latin typeface="Comic Sans MS"/>
              <a:cs typeface="Comic Sans MS"/>
            </a:endParaRPr>
          </a:p>
        </p:txBody>
      </p:sp>
      <p:sp>
        <p:nvSpPr>
          <p:cNvPr id="15" name="Rectangle 14"/>
          <p:cNvSpPr/>
          <p:nvPr/>
        </p:nvSpPr>
        <p:spPr>
          <a:xfrm>
            <a:off x="6693826" y="4339709"/>
            <a:ext cx="940169" cy="369332"/>
          </a:xfrm>
          <a:prstGeom prst="rect">
            <a:avLst/>
          </a:prstGeom>
        </p:spPr>
        <p:txBody>
          <a:bodyPr wrap="none">
            <a:spAutoFit/>
          </a:bodyPr>
          <a:lstStyle/>
          <a:p>
            <a:r>
              <a:rPr lang="en-US" b="1" dirty="0" err="1">
                <a:latin typeface="Comic Sans MS"/>
                <a:cs typeface="Comic Sans MS"/>
              </a:rPr>
              <a:t>Jilsah</a:t>
            </a:r>
            <a:r>
              <a:rPr lang="en-US" b="1" dirty="0">
                <a:latin typeface="Comic Sans MS"/>
                <a:cs typeface="Comic Sans MS"/>
              </a:rPr>
              <a:t>.</a:t>
            </a:r>
          </a:p>
        </p:txBody>
      </p:sp>
      <p:pic>
        <p:nvPicPr>
          <p:cNvPr id="17" name="Picture 16" descr="Screen Shot 2019-11-02 at 11.17.3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2519" y="1555751"/>
            <a:ext cx="1685126" cy="1317625"/>
          </a:xfrm>
          <a:prstGeom prst="rect">
            <a:avLst/>
          </a:prstGeom>
        </p:spPr>
      </p:pic>
      <p:sp>
        <p:nvSpPr>
          <p:cNvPr id="18" name="Rectangle 17"/>
          <p:cNvSpPr/>
          <p:nvPr/>
        </p:nvSpPr>
        <p:spPr>
          <a:xfrm>
            <a:off x="8422519" y="3544670"/>
            <a:ext cx="1685126" cy="369332"/>
          </a:xfrm>
          <a:prstGeom prst="rect">
            <a:avLst/>
          </a:prstGeom>
        </p:spPr>
        <p:txBody>
          <a:bodyPr wrap="square">
            <a:spAutoFit/>
          </a:bodyPr>
          <a:lstStyle/>
          <a:p>
            <a:pPr algn="ctr"/>
            <a:r>
              <a:rPr lang="en-US" b="1" dirty="0" err="1">
                <a:latin typeface="Comic Sans MS"/>
                <a:cs typeface="Comic Sans MS"/>
              </a:rPr>
              <a:t>Qa’dah</a:t>
            </a:r>
            <a:endParaRPr lang="en-US" b="1" dirty="0">
              <a:latin typeface="Comic Sans MS"/>
              <a:cs typeface="Comic Sans MS"/>
            </a:endParaRPr>
          </a:p>
        </p:txBody>
      </p:sp>
    </p:spTree>
    <p:extLst>
      <p:ext uri="{BB962C8B-B14F-4D97-AF65-F5344CB8AC3E}">
        <p14:creationId xmlns:p14="http://schemas.microsoft.com/office/powerpoint/2010/main" val="3101672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EC946-1AF9-4AC2-94A9-54B9165F8281}"/>
              </a:ext>
            </a:extLst>
          </p:cNvPr>
          <p:cNvSpPr>
            <a:spLocks noGrp="1"/>
          </p:cNvSpPr>
          <p:nvPr>
            <p:ph type="sldNum" sz="quarter" idx="12"/>
          </p:nvPr>
        </p:nvSpPr>
        <p:spPr/>
        <p:txBody>
          <a:bodyPr/>
          <a:lstStyle/>
          <a:p>
            <a:fld id="{A34AAB41-BFFA-4B5F-ADEF-DD398812EE3C}" type="slidenum">
              <a:rPr lang="en-GB" smtClean="0"/>
              <a:t>51</a:t>
            </a:fld>
            <a:endParaRPr lang="en-GB"/>
          </a:p>
        </p:txBody>
      </p:sp>
      <p:sp>
        <p:nvSpPr>
          <p:cNvPr id="3" name="Rectangle 2">
            <a:extLst>
              <a:ext uri="{FF2B5EF4-FFF2-40B4-BE49-F238E27FC236}">
                <a16:creationId xmlns:a16="http://schemas.microsoft.com/office/drawing/2014/main" id="{B268DC09-5204-4869-A9E8-501F7AFD3F02}"/>
              </a:ext>
            </a:extLst>
          </p:cNvPr>
          <p:cNvSpPr/>
          <p:nvPr/>
        </p:nvSpPr>
        <p:spPr>
          <a:xfrm>
            <a:off x="-347548" y="-129483"/>
            <a:ext cx="12887093" cy="5078313"/>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best way to learn salat </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is to copy those who </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know and practice….even if you haven’t </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learnt all of the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duas</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…offer all of your prayers…</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Blessings!</a:t>
            </a:r>
          </a:p>
        </p:txBody>
      </p:sp>
      <p:pic>
        <p:nvPicPr>
          <p:cNvPr id="4" name="Picture 3">
            <a:extLst>
              <a:ext uri="{FF2B5EF4-FFF2-40B4-BE49-F238E27FC236}">
                <a16:creationId xmlns:a16="http://schemas.microsoft.com/office/drawing/2014/main" id="{16E91509-AE39-472A-BAD4-7949CB083F4C}"/>
              </a:ext>
            </a:extLst>
          </p:cNvPr>
          <p:cNvPicPr/>
          <p:nvPr/>
        </p:nvPicPr>
        <p:blipFill rotWithShape="1">
          <a:blip r:embed="rId2"/>
          <a:srcRect l="17116" t="53181" r="57955" b="16092"/>
          <a:stretch/>
        </p:blipFill>
        <p:spPr bwMode="auto">
          <a:xfrm>
            <a:off x="4876436" y="4785635"/>
            <a:ext cx="2439127" cy="1935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descr="A picture containing flying, kite, object, pinwheel&#10;&#10;Description automatically generated">
            <a:extLst>
              <a:ext uri="{FF2B5EF4-FFF2-40B4-BE49-F238E27FC236}">
                <a16:creationId xmlns:a16="http://schemas.microsoft.com/office/drawing/2014/main" id="{C6B3127E-3A1B-4C81-AE4C-92884669F0F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34740" y="3195955"/>
            <a:ext cx="3710772" cy="3525520"/>
          </a:xfrm>
          <a:prstGeom prst="rect">
            <a:avLst/>
          </a:prstGeom>
        </p:spPr>
      </p:pic>
      <p:sp>
        <p:nvSpPr>
          <p:cNvPr id="7" name="TextBox 6">
            <a:extLst>
              <a:ext uri="{FF2B5EF4-FFF2-40B4-BE49-F238E27FC236}">
                <a16:creationId xmlns:a16="http://schemas.microsoft.com/office/drawing/2014/main" id="{13A2A148-48AF-4897-B443-1CB29EF63294}"/>
              </a:ext>
            </a:extLst>
          </p:cNvPr>
          <p:cNvSpPr txBox="1"/>
          <p:nvPr/>
        </p:nvSpPr>
        <p:spPr>
          <a:xfrm>
            <a:off x="7434739" y="6833641"/>
            <a:ext cx="3609181" cy="230832"/>
          </a:xfrm>
          <a:prstGeom prst="rect">
            <a:avLst/>
          </a:prstGeom>
          <a:noFill/>
        </p:spPr>
        <p:txBody>
          <a:bodyPr wrap="square" rtlCol="0">
            <a:spAutoFit/>
          </a:bodyPr>
          <a:lstStyle/>
          <a:p>
            <a:r>
              <a:rPr lang="en-GB" sz="900">
                <a:hlinkClick r:id="rId4" tooltip="http://www.pngall.com/stars-png"/>
              </a:rPr>
              <a:t>This Photo</a:t>
            </a:r>
            <a:r>
              <a:rPr lang="en-GB" sz="900"/>
              <a:t> by Unknown Author is licensed under </a:t>
            </a:r>
            <a:r>
              <a:rPr lang="en-GB" sz="900">
                <a:hlinkClick r:id="rId5" tooltip="https://creativecommons.org/licenses/by-nc/3.0/"/>
              </a:rPr>
              <a:t>CC BY-NC</a:t>
            </a:r>
            <a:endParaRPr lang="en-GB" sz="900"/>
          </a:p>
        </p:txBody>
      </p:sp>
      <p:pic>
        <p:nvPicPr>
          <p:cNvPr id="8" name="Picture 7" descr="A picture containing flying, kite, object, pinwheel&#10;&#10;Description automatically generated">
            <a:extLst>
              <a:ext uri="{FF2B5EF4-FFF2-40B4-BE49-F238E27FC236}">
                <a16:creationId xmlns:a16="http://schemas.microsoft.com/office/drawing/2014/main" id="{A71892DE-5228-4D32-BC3A-6B1BF940428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569843" y="3013392"/>
            <a:ext cx="3239594" cy="3525520"/>
          </a:xfrm>
          <a:prstGeom prst="rect">
            <a:avLst/>
          </a:prstGeom>
        </p:spPr>
      </p:pic>
      <p:sp>
        <p:nvSpPr>
          <p:cNvPr id="9" name="TextBox 8">
            <a:extLst>
              <a:ext uri="{FF2B5EF4-FFF2-40B4-BE49-F238E27FC236}">
                <a16:creationId xmlns:a16="http://schemas.microsoft.com/office/drawing/2014/main" id="{E18BAE52-8CDB-4412-A5F6-3700349E6C45}"/>
              </a:ext>
            </a:extLst>
          </p:cNvPr>
          <p:cNvSpPr txBox="1"/>
          <p:nvPr/>
        </p:nvSpPr>
        <p:spPr>
          <a:xfrm>
            <a:off x="469888" y="6945807"/>
            <a:ext cx="3609181" cy="230832"/>
          </a:xfrm>
          <a:prstGeom prst="rect">
            <a:avLst/>
          </a:prstGeom>
          <a:noFill/>
        </p:spPr>
        <p:txBody>
          <a:bodyPr wrap="square" rtlCol="0">
            <a:spAutoFit/>
          </a:bodyPr>
          <a:lstStyle/>
          <a:p>
            <a:r>
              <a:rPr lang="en-GB" sz="900">
                <a:hlinkClick r:id="rId4" tooltip="http://www.pngall.com/stars-png"/>
              </a:rPr>
              <a:t>This Photo</a:t>
            </a:r>
            <a:r>
              <a:rPr lang="en-GB" sz="900"/>
              <a:t> by Unknown Author is licensed under </a:t>
            </a:r>
            <a:r>
              <a:rPr lang="en-GB" sz="900">
                <a:hlinkClick r:id="rId5" tooltip="https://creativecommons.org/licenses/by-nc/3.0/"/>
              </a:rPr>
              <a:t>CC BY-NC</a:t>
            </a:r>
            <a:endParaRPr lang="en-GB" sz="900"/>
          </a:p>
        </p:txBody>
      </p:sp>
    </p:spTree>
    <p:extLst>
      <p:ext uri="{BB962C8B-B14F-4D97-AF65-F5344CB8AC3E}">
        <p14:creationId xmlns:p14="http://schemas.microsoft.com/office/powerpoint/2010/main" val="1034709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Image result for images islam cartoons">
            <a:extLst>
              <a:ext uri="{FF2B5EF4-FFF2-40B4-BE49-F238E27FC236}">
                <a16:creationId xmlns:a16="http://schemas.microsoft.com/office/drawing/2014/main" id="{05B9FD3C-59CE-4ED0-90EC-CA9B8E475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33639"/>
            <a:ext cx="2587432" cy="1895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uslim Children - Download Free Vectors, Clipart Graphics &amp; Vector Art">
            <a:extLst>
              <a:ext uri="{FF2B5EF4-FFF2-40B4-BE49-F238E27FC236}">
                <a16:creationId xmlns:a16="http://schemas.microsoft.com/office/drawing/2014/main" id="{D4214916-2EAE-4CBC-A0A4-1A3C8D14E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3452" y="4829452"/>
            <a:ext cx="2028548" cy="202854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p:txBody>
          <a:bodyPr/>
          <a:lstStyle/>
          <a:p>
            <a:fld id="{A34AAB41-BFFA-4B5F-ADEF-DD398812EE3C}" type="slidenum">
              <a:rPr lang="en-GB" sz="2000" b="1" smtClean="0">
                <a:solidFill>
                  <a:schemeClr val="tx1"/>
                </a:solidFill>
              </a:rPr>
              <a:t>52</a:t>
            </a:fld>
            <a:endParaRPr lang="en-GB" sz="2000" b="1" dirty="0">
              <a:solidFill>
                <a:schemeClr val="tx1"/>
              </a:solidFill>
            </a:endParaRPr>
          </a:p>
        </p:txBody>
      </p:sp>
      <p:sp>
        <p:nvSpPr>
          <p:cNvPr id="5" name="TextBox 4">
            <a:extLst>
              <a:ext uri="{FF2B5EF4-FFF2-40B4-BE49-F238E27FC236}">
                <a16:creationId xmlns:a16="http://schemas.microsoft.com/office/drawing/2014/main" id="{E4FBB35C-7B95-48C8-A17A-74048E72EC1E}"/>
              </a:ext>
            </a:extLst>
          </p:cNvPr>
          <p:cNvSpPr txBox="1"/>
          <p:nvPr/>
        </p:nvSpPr>
        <p:spPr>
          <a:xfrm>
            <a:off x="1792604" y="289064"/>
            <a:ext cx="9352915" cy="5837495"/>
          </a:xfrm>
          <a:prstGeom prst="rect">
            <a:avLst/>
          </a:prstGeom>
          <a:noFill/>
        </p:spPr>
        <p:txBody>
          <a:bodyPr wrap="square" rtlCol="0">
            <a:spAutoFit/>
          </a:bodyPr>
          <a:lstStyle/>
          <a:p>
            <a:pPr algn="ctr"/>
            <a:r>
              <a:rPr lang="en-GB" sz="4000" b="1" dirty="0"/>
              <a:t>Thank you so much!</a:t>
            </a:r>
          </a:p>
          <a:p>
            <a:pPr algn="ctr"/>
            <a:endParaRPr lang="en-GB" sz="4000" b="1" dirty="0"/>
          </a:p>
          <a:p>
            <a:pPr algn="ctr"/>
            <a:r>
              <a:rPr lang="en-GB" sz="4000" dirty="0"/>
              <a:t>Homework : Can you make a learning fan of either the </a:t>
            </a:r>
            <a:r>
              <a:rPr lang="en-GB" sz="4000" dirty="0" err="1"/>
              <a:t>namaz</a:t>
            </a:r>
            <a:r>
              <a:rPr lang="en-GB" sz="4000" dirty="0"/>
              <a:t> positions or the wudhu</a:t>
            </a:r>
          </a:p>
          <a:p>
            <a:pPr algn="ctr"/>
            <a:endParaRPr lang="en-GB" sz="4000" dirty="0"/>
          </a:p>
          <a:p>
            <a:pPr algn="ctr"/>
            <a:endParaRPr lang="en-GB" sz="2000" dirty="0"/>
          </a:p>
          <a:p>
            <a:pPr algn="ctr">
              <a:lnSpc>
                <a:spcPct val="150000"/>
              </a:lnSpc>
              <a:spcAft>
                <a:spcPts val="800"/>
              </a:spcAft>
            </a:pPr>
            <a:r>
              <a:rPr lang="en-GB" sz="2000" b="1" dirty="0"/>
              <a:t>Next week…Saturday at 3pm…don’t forget to go online to check the timetable on :</a:t>
            </a:r>
          </a:p>
          <a:p>
            <a:pPr algn="ctr">
              <a:lnSpc>
                <a:spcPct val="150000"/>
              </a:lnSpc>
              <a:spcAft>
                <a:spcPts val="800"/>
              </a:spcAft>
            </a:pPr>
            <a:r>
              <a:rPr lang="en-GB" sz="2000" b="1" u="sng" dirty="0">
                <a:hlinkClick r:id="rId5"/>
              </a:rPr>
              <a:t>https://ahmadiyya.uk/talim/online-classes/</a:t>
            </a:r>
            <a:endParaRPr lang="en-GB" sz="4000" b="1" dirty="0"/>
          </a:p>
          <a:p>
            <a:pPr algn="ctr"/>
            <a:endParaRPr lang="en-GB" sz="4000" dirty="0"/>
          </a:p>
          <a:p>
            <a:pPr algn="ctr"/>
            <a:r>
              <a:rPr lang="en-GB" sz="4000" dirty="0">
                <a:solidFill>
                  <a:srgbClr val="7030A0"/>
                </a:solidFill>
                <a:highlight>
                  <a:srgbClr val="FFFF00"/>
                </a:highlight>
              </a:rPr>
              <a:t>TalimTeacher2@ahmadiyyauk.org</a:t>
            </a:r>
            <a:endParaRPr lang="en-GB" sz="4000" dirty="0">
              <a:highlight>
                <a:srgbClr val="FFFF00"/>
              </a:highlight>
            </a:endParaRPr>
          </a:p>
        </p:txBody>
      </p:sp>
    </p:spTree>
    <p:extLst>
      <p:ext uri="{BB962C8B-B14F-4D97-AF65-F5344CB8AC3E}">
        <p14:creationId xmlns:p14="http://schemas.microsoft.com/office/powerpoint/2010/main" val="436717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Image result for images islam cartoons">
            <a:extLst>
              <a:ext uri="{FF2B5EF4-FFF2-40B4-BE49-F238E27FC236}">
                <a16:creationId xmlns:a16="http://schemas.microsoft.com/office/drawing/2014/main" id="{05B9FD3C-59CE-4ED0-90EC-CA9B8E475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70758"/>
            <a:ext cx="2263806" cy="165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uslim Children - Download Free Vectors, Clipart Graphics &amp; Vector Art">
            <a:extLst>
              <a:ext uri="{FF2B5EF4-FFF2-40B4-BE49-F238E27FC236}">
                <a16:creationId xmlns:a16="http://schemas.microsoft.com/office/drawing/2014/main" id="{D4214916-2EAE-4CBC-A0A4-1A3C8D14E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6" y="4536489"/>
            <a:ext cx="2285994" cy="228599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p:txBody>
          <a:bodyPr/>
          <a:lstStyle/>
          <a:p>
            <a:fld id="{A34AAB41-BFFA-4B5F-ADEF-DD398812EE3C}" type="slidenum">
              <a:rPr lang="en-GB" sz="2000" b="1" smtClean="0">
                <a:solidFill>
                  <a:schemeClr val="tx1"/>
                </a:solidFill>
              </a:rPr>
              <a:t>6</a:t>
            </a:fld>
            <a:endParaRPr lang="en-GB" sz="2000" b="1" dirty="0">
              <a:solidFill>
                <a:schemeClr val="tx1"/>
              </a:solidFill>
            </a:endParaRPr>
          </a:p>
        </p:txBody>
      </p:sp>
      <p:grpSp>
        <p:nvGrpSpPr>
          <p:cNvPr id="5" name="Group 4">
            <a:extLst>
              <a:ext uri="{FF2B5EF4-FFF2-40B4-BE49-F238E27FC236}">
                <a16:creationId xmlns:a16="http://schemas.microsoft.com/office/drawing/2014/main" id="{AF487039-630E-4679-A139-DF430301C6E9}"/>
              </a:ext>
            </a:extLst>
          </p:cNvPr>
          <p:cNvGrpSpPr/>
          <p:nvPr/>
        </p:nvGrpSpPr>
        <p:grpSpPr>
          <a:xfrm>
            <a:off x="1756562" y="178545"/>
            <a:ext cx="8635632" cy="5154357"/>
            <a:chOff x="1756562" y="178545"/>
            <a:chExt cx="8635632" cy="5154357"/>
          </a:xfrm>
        </p:grpSpPr>
        <p:grpSp>
          <p:nvGrpSpPr>
            <p:cNvPr id="10" name="Group 9">
              <a:extLst>
                <a:ext uri="{FF2B5EF4-FFF2-40B4-BE49-F238E27FC236}">
                  <a16:creationId xmlns:a16="http://schemas.microsoft.com/office/drawing/2014/main" id="{8626313C-0CBE-45A6-B26C-D8DDC77E6C12}"/>
                </a:ext>
              </a:extLst>
            </p:cNvPr>
            <p:cNvGrpSpPr/>
            <p:nvPr/>
          </p:nvGrpSpPr>
          <p:grpSpPr>
            <a:xfrm>
              <a:off x="1756562" y="178545"/>
              <a:ext cx="6357920" cy="5154357"/>
              <a:chOff x="1213587" y="670569"/>
              <a:chExt cx="6357920" cy="5154357"/>
            </a:xfrm>
          </p:grpSpPr>
          <p:pic>
            <p:nvPicPr>
              <p:cNvPr id="11" name="Picture 10" descr="A close up of a logo&#10;&#10;Description automatically generated">
                <a:extLst>
                  <a:ext uri="{FF2B5EF4-FFF2-40B4-BE49-F238E27FC236}">
                    <a16:creationId xmlns:a16="http://schemas.microsoft.com/office/drawing/2014/main" id="{44D3EFB9-2A56-4C40-984E-85B8790D793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213587" y="3096963"/>
                <a:ext cx="1925539" cy="2032568"/>
              </a:xfrm>
              <a:prstGeom prst="rect">
                <a:avLst/>
              </a:prstGeom>
              <a:ln w="57150">
                <a:solidFill>
                  <a:schemeClr val="tx1"/>
                </a:solidFill>
              </a:ln>
              <a:effectLst>
                <a:glow rad="63500">
                  <a:schemeClr val="accent1">
                    <a:satMod val="175000"/>
                    <a:alpha val="40000"/>
                  </a:schemeClr>
                </a:glow>
              </a:effectLst>
            </p:spPr>
          </p:pic>
          <p:grpSp>
            <p:nvGrpSpPr>
              <p:cNvPr id="12" name="Group 11">
                <a:extLst>
                  <a:ext uri="{FF2B5EF4-FFF2-40B4-BE49-F238E27FC236}">
                    <a16:creationId xmlns:a16="http://schemas.microsoft.com/office/drawing/2014/main" id="{CDD45107-C6AE-4655-9B14-136C935565A2}"/>
                  </a:ext>
                </a:extLst>
              </p:cNvPr>
              <p:cNvGrpSpPr/>
              <p:nvPr/>
            </p:nvGrpSpPr>
            <p:grpSpPr>
              <a:xfrm>
                <a:off x="1213587" y="670569"/>
                <a:ext cx="6357920" cy="5154357"/>
                <a:chOff x="1854610" y="886012"/>
                <a:chExt cx="6357920" cy="5154357"/>
              </a:xfrm>
            </p:grpSpPr>
            <p:pic>
              <p:nvPicPr>
                <p:cNvPr id="13" name="Picture 12" descr="A picture containing light, food&#10;&#10;Description automatically generated">
                  <a:extLst>
                    <a:ext uri="{FF2B5EF4-FFF2-40B4-BE49-F238E27FC236}">
                      <a16:creationId xmlns:a16="http://schemas.microsoft.com/office/drawing/2014/main" id="{21B8DF87-60F1-42C5-AD06-50C3A656803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429569" y="886012"/>
                  <a:ext cx="1820003" cy="1985458"/>
                </a:xfrm>
                <a:prstGeom prst="rect">
                  <a:avLst/>
                </a:prstGeom>
                <a:ln w="57150">
                  <a:solidFill>
                    <a:schemeClr val="tx1"/>
                  </a:solidFill>
                </a:ln>
                <a:effectLst>
                  <a:glow rad="63500">
                    <a:schemeClr val="accent1">
                      <a:satMod val="175000"/>
                      <a:alpha val="40000"/>
                    </a:schemeClr>
                  </a:glow>
                </a:effectLst>
              </p:spPr>
            </p:pic>
            <p:pic>
              <p:nvPicPr>
                <p:cNvPr id="14" name="Picture 13" descr="A picture containing table&#10;&#10;Description automatically generated">
                  <a:extLst>
                    <a:ext uri="{FF2B5EF4-FFF2-40B4-BE49-F238E27FC236}">
                      <a16:creationId xmlns:a16="http://schemas.microsoft.com/office/drawing/2014/main" id="{AD4779F1-F0C9-4B05-BFD8-555E87983D94}"/>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932243" y="3312406"/>
                  <a:ext cx="2032568" cy="2032568"/>
                </a:xfrm>
                <a:prstGeom prst="rect">
                  <a:avLst/>
                </a:prstGeom>
                <a:ln w="57150">
                  <a:solidFill>
                    <a:schemeClr val="tx1"/>
                  </a:solidFill>
                </a:ln>
                <a:effectLst>
                  <a:glow rad="63500">
                    <a:schemeClr val="accent1">
                      <a:satMod val="175000"/>
                      <a:alpha val="40000"/>
                    </a:schemeClr>
                  </a:glow>
                </a:effectLst>
              </p:spPr>
            </p:pic>
            <p:sp>
              <p:nvSpPr>
                <p:cNvPr id="15" name="TextBox 14">
                  <a:extLst>
                    <a:ext uri="{FF2B5EF4-FFF2-40B4-BE49-F238E27FC236}">
                      <a16:creationId xmlns:a16="http://schemas.microsoft.com/office/drawing/2014/main" id="{7147B82D-3ED6-46C9-976A-B7A101B27F85}"/>
                    </a:ext>
                  </a:extLst>
                </p:cNvPr>
                <p:cNvSpPr txBox="1"/>
                <p:nvPr/>
              </p:nvSpPr>
              <p:spPr>
                <a:xfrm>
                  <a:off x="3916292" y="5455594"/>
                  <a:ext cx="2032568" cy="369332"/>
                </a:xfrm>
                <a:prstGeom prst="rect">
                  <a:avLst/>
                </a:prstGeom>
                <a:noFill/>
                <a:ln w="57150">
                  <a:solidFill>
                    <a:schemeClr val="tx1"/>
                  </a:solidFill>
                </a:ln>
                <a:effectLst>
                  <a:glow rad="63500">
                    <a:schemeClr val="accent1">
                      <a:satMod val="175000"/>
                      <a:alpha val="40000"/>
                    </a:schemeClr>
                  </a:glow>
                </a:effectLst>
              </p:spPr>
              <p:txBody>
                <a:bodyPr wrap="square" rtlCol="0">
                  <a:spAutoFit/>
                </a:bodyPr>
                <a:lstStyle/>
                <a:p>
                  <a:pPr algn="ctr"/>
                  <a:r>
                    <a:rPr lang="en-GB" b="1" dirty="0"/>
                    <a:t>WRITE DOWN</a:t>
                  </a:r>
                </a:p>
              </p:txBody>
            </p:sp>
            <p:sp>
              <p:nvSpPr>
                <p:cNvPr id="16" name="TextBox 15">
                  <a:extLst>
                    <a:ext uri="{FF2B5EF4-FFF2-40B4-BE49-F238E27FC236}">
                      <a16:creationId xmlns:a16="http://schemas.microsoft.com/office/drawing/2014/main" id="{F60471CD-B1AD-4BE6-8C7A-BC3E5E9440F7}"/>
                    </a:ext>
                  </a:extLst>
                </p:cNvPr>
                <p:cNvSpPr txBox="1"/>
                <p:nvPr/>
              </p:nvSpPr>
              <p:spPr>
                <a:xfrm>
                  <a:off x="1854610" y="5455594"/>
                  <a:ext cx="1927781" cy="369332"/>
                </a:xfrm>
                <a:prstGeom prst="rect">
                  <a:avLst/>
                </a:prstGeom>
                <a:noFill/>
                <a:ln w="57150">
                  <a:solidFill>
                    <a:schemeClr val="tx1"/>
                  </a:solidFill>
                </a:ln>
                <a:effectLst>
                  <a:glow rad="63500">
                    <a:schemeClr val="accent1">
                      <a:satMod val="175000"/>
                      <a:alpha val="40000"/>
                    </a:schemeClr>
                  </a:glow>
                </a:effectLst>
              </p:spPr>
              <p:txBody>
                <a:bodyPr wrap="square" rtlCol="0">
                  <a:spAutoFit/>
                </a:bodyPr>
                <a:lstStyle/>
                <a:p>
                  <a:pPr algn="ctr"/>
                  <a:r>
                    <a:rPr lang="en-GB" b="1" dirty="0"/>
                    <a:t>TYPE IN CHAT</a:t>
                  </a:r>
                </a:p>
              </p:txBody>
            </p:sp>
            <p:pic>
              <p:nvPicPr>
                <p:cNvPr id="17" name="Picture 16" descr="A close up of a sign&#10;&#10;Description automatically generated">
                  <a:extLst>
                    <a:ext uri="{FF2B5EF4-FFF2-40B4-BE49-F238E27FC236}">
                      <a16:creationId xmlns:a16="http://schemas.microsoft.com/office/drawing/2014/main" id="{0D8B8FA8-5E48-45B6-85F3-2AAEA9E7B18E}"/>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6179961" y="3312406"/>
                  <a:ext cx="2032569" cy="2043358"/>
                </a:xfrm>
                <a:prstGeom prst="rect">
                  <a:avLst/>
                </a:prstGeom>
                <a:ln w="57150">
                  <a:solidFill>
                    <a:schemeClr val="tx1"/>
                  </a:solidFill>
                </a:ln>
                <a:effectLst>
                  <a:glow rad="63500">
                    <a:schemeClr val="accent1">
                      <a:satMod val="175000"/>
                      <a:alpha val="40000"/>
                    </a:schemeClr>
                  </a:glow>
                </a:effectLst>
              </p:spPr>
            </p:pic>
            <p:sp>
              <p:nvSpPr>
                <p:cNvPr id="18" name="TextBox 17">
                  <a:extLst>
                    <a:ext uri="{FF2B5EF4-FFF2-40B4-BE49-F238E27FC236}">
                      <a16:creationId xmlns:a16="http://schemas.microsoft.com/office/drawing/2014/main" id="{FD9568B7-478F-4A00-BFC1-CD8990821AEF}"/>
                    </a:ext>
                  </a:extLst>
                </p:cNvPr>
                <p:cNvSpPr txBox="1"/>
                <p:nvPr/>
              </p:nvSpPr>
              <p:spPr>
                <a:xfrm>
                  <a:off x="6179961" y="5455594"/>
                  <a:ext cx="2032569" cy="584775"/>
                </a:xfrm>
                <a:prstGeom prst="rect">
                  <a:avLst/>
                </a:prstGeom>
                <a:noFill/>
                <a:ln w="57150">
                  <a:solidFill>
                    <a:schemeClr val="tx1"/>
                  </a:solidFill>
                </a:ln>
                <a:effectLst>
                  <a:glow rad="63500">
                    <a:schemeClr val="accent1">
                      <a:satMod val="175000"/>
                      <a:alpha val="40000"/>
                    </a:schemeClr>
                  </a:glow>
                </a:effectLst>
              </p:spPr>
              <p:txBody>
                <a:bodyPr wrap="square" rtlCol="0">
                  <a:spAutoFit/>
                </a:bodyPr>
                <a:lstStyle/>
                <a:p>
                  <a:pPr algn="ctr"/>
                  <a:r>
                    <a:rPr lang="en-GB" sz="1600" b="1" dirty="0"/>
                    <a:t>DRAW YOUR ANSWER</a:t>
                  </a:r>
                </a:p>
              </p:txBody>
            </p:sp>
          </p:grpSp>
        </p:grpSp>
        <p:grpSp>
          <p:nvGrpSpPr>
            <p:cNvPr id="19" name="Group 18">
              <a:extLst>
                <a:ext uri="{FF2B5EF4-FFF2-40B4-BE49-F238E27FC236}">
                  <a16:creationId xmlns:a16="http://schemas.microsoft.com/office/drawing/2014/main" id="{E2889AF3-1756-4FA0-A17B-C878711B418B}"/>
                </a:ext>
              </a:extLst>
            </p:cNvPr>
            <p:cNvGrpSpPr/>
            <p:nvPr/>
          </p:nvGrpSpPr>
          <p:grpSpPr>
            <a:xfrm>
              <a:off x="8283011" y="2604938"/>
              <a:ext cx="2109183" cy="2628631"/>
              <a:chOff x="4911365" y="320812"/>
              <a:chExt cx="3492356" cy="4502612"/>
            </a:xfrm>
          </p:grpSpPr>
          <p:pic>
            <p:nvPicPr>
              <p:cNvPr id="20" name="Picture 19" descr="A picture containing drawing&#10;&#10;Description automatically generated">
                <a:extLst>
                  <a:ext uri="{FF2B5EF4-FFF2-40B4-BE49-F238E27FC236}">
                    <a16:creationId xmlns:a16="http://schemas.microsoft.com/office/drawing/2014/main" id="{854A22A0-B266-4C88-AAF7-AEE524620AC1}"/>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4911365" y="320812"/>
                <a:ext cx="3365500" cy="3628299"/>
              </a:xfrm>
              <a:prstGeom prst="rect">
                <a:avLst/>
              </a:prstGeom>
              <a:ln w="57150">
                <a:solidFill>
                  <a:schemeClr val="tx1"/>
                </a:solidFill>
              </a:ln>
              <a:effectLst>
                <a:glow rad="63500">
                  <a:schemeClr val="accent1">
                    <a:satMod val="175000"/>
                    <a:alpha val="40000"/>
                  </a:schemeClr>
                </a:glow>
              </a:effectLst>
            </p:spPr>
          </p:pic>
          <p:sp>
            <p:nvSpPr>
              <p:cNvPr id="21" name="TextBox 20">
                <a:extLst>
                  <a:ext uri="{FF2B5EF4-FFF2-40B4-BE49-F238E27FC236}">
                    <a16:creationId xmlns:a16="http://schemas.microsoft.com/office/drawing/2014/main" id="{2FA3F04C-0085-4EBE-A9A1-65BC807E47DF}"/>
                  </a:ext>
                </a:extLst>
              </p:cNvPr>
              <p:cNvSpPr txBox="1"/>
              <p:nvPr/>
            </p:nvSpPr>
            <p:spPr>
              <a:xfrm>
                <a:off x="4911365" y="4258371"/>
                <a:ext cx="3492356" cy="565053"/>
              </a:xfrm>
              <a:prstGeom prst="rect">
                <a:avLst/>
              </a:prstGeom>
              <a:noFill/>
              <a:ln w="57150">
                <a:solidFill>
                  <a:schemeClr val="tx1"/>
                </a:solidFill>
              </a:ln>
              <a:effectLst>
                <a:glow rad="139700">
                  <a:schemeClr val="accent3">
                    <a:satMod val="175000"/>
                    <a:alpha val="40000"/>
                  </a:schemeClr>
                </a:glow>
              </a:effectLst>
            </p:spPr>
            <p:txBody>
              <a:bodyPr wrap="square" rtlCol="0">
                <a:spAutoFit/>
              </a:bodyPr>
              <a:lstStyle/>
              <a:p>
                <a:pPr algn="ctr"/>
                <a:r>
                  <a:rPr lang="en-GB" sz="1600" b="1" dirty="0"/>
                  <a:t>SPEAK YOUR ANSWER</a:t>
                </a:r>
              </a:p>
            </p:txBody>
          </p:sp>
        </p:grpSp>
      </p:grpSp>
    </p:spTree>
    <p:extLst>
      <p:ext uri="{BB962C8B-B14F-4D97-AF65-F5344CB8AC3E}">
        <p14:creationId xmlns:p14="http://schemas.microsoft.com/office/powerpoint/2010/main" val="2817315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Image result for images islam cartoons">
            <a:extLst>
              <a:ext uri="{FF2B5EF4-FFF2-40B4-BE49-F238E27FC236}">
                <a16:creationId xmlns:a16="http://schemas.microsoft.com/office/drawing/2014/main" id="{05B9FD3C-59CE-4ED0-90EC-CA9B8E475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2513"/>
            <a:ext cx="28209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uslim Children - Download Free Vectors, Clipart Graphics &amp; Vector Art">
            <a:extLst>
              <a:ext uri="{FF2B5EF4-FFF2-40B4-BE49-F238E27FC236}">
                <a16:creationId xmlns:a16="http://schemas.microsoft.com/office/drawing/2014/main" id="{D4214916-2EAE-4CBC-A0A4-1A3C8D14E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992" y="4181475"/>
            <a:ext cx="2641008" cy="264100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p:txBody>
          <a:bodyPr/>
          <a:lstStyle/>
          <a:p>
            <a:fld id="{A34AAB41-BFFA-4B5F-ADEF-DD398812EE3C}" type="slidenum">
              <a:rPr lang="en-GB" sz="2000" b="1" smtClean="0">
                <a:solidFill>
                  <a:schemeClr val="tx1"/>
                </a:solidFill>
              </a:rPr>
              <a:t>7</a:t>
            </a:fld>
            <a:endParaRPr lang="en-GB" sz="2000" b="1" dirty="0">
              <a:solidFill>
                <a:schemeClr val="tx1"/>
              </a:solidFill>
            </a:endParaRPr>
          </a:p>
        </p:txBody>
      </p:sp>
      <p:pic>
        <p:nvPicPr>
          <p:cNvPr id="7" name="Picture 6" descr="A picture containing light, food&#10;&#10;Description automatically generated">
            <a:extLst>
              <a:ext uri="{FF2B5EF4-FFF2-40B4-BE49-F238E27FC236}">
                <a16:creationId xmlns:a16="http://schemas.microsoft.com/office/drawing/2014/main" id="{64689BB1-CE09-469D-AF86-4D469BA2307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143770" y="2069176"/>
            <a:ext cx="2289438" cy="2497569"/>
          </a:xfrm>
          <a:prstGeom prst="rect">
            <a:avLst/>
          </a:prstGeom>
          <a:ln w="57150">
            <a:solidFill>
              <a:schemeClr val="tx1"/>
            </a:solidFill>
          </a:ln>
          <a:effectLst>
            <a:glow rad="63500">
              <a:schemeClr val="accent1">
                <a:satMod val="175000"/>
                <a:alpha val="40000"/>
              </a:schemeClr>
            </a:glow>
          </a:effectLst>
        </p:spPr>
      </p:pic>
      <p:grpSp>
        <p:nvGrpSpPr>
          <p:cNvPr id="9" name="Group 8">
            <a:extLst>
              <a:ext uri="{FF2B5EF4-FFF2-40B4-BE49-F238E27FC236}">
                <a16:creationId xmlns:a16="http://schemas.microsoft.com/office/drawing/2014/main" id="{324D565F-2CA9-4946-AC16-C0091CA0D32F}"/>
              </a:ext>
            </a:extLst>
          </p:cNvPr>
          <p:cNvGrpSpPr/>
          <p:nvPr/>
        </p:nvGrpSpPr>
        <p:grpSpPr>
          <a:xfrm>
            <a:off x="6927850" y="567878"/>
            <a:ext cx="3365500" cy="4402569"/>
            <a:chOff x="4911365" y="440577"/>
            <a:chExt cx="3365500" cy="4402569"/>
          </a:xfrm>
        </p:grpSpPr>
        <p:pic>
          <p:nvPicPr>
            <p:cNvPr id="10" name="Picture 9" descr="A picture containing drawing&#10;&#10;Description automatically generated">
              <a:extLst>
                <a:ext uri="{FF2B5EF4-FFF2-40B4-BE49-F238E27FC236}">
                  <a16:creationId xmlns:a16="http://schemas.microsoft.com/office/drawing/2014/main" id="{E3DEBE40-0EA6-4451-976B-303A3BE4FEA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911365" y="440577"/>
              <a:ext cx="3365500" cy="3810000"/>
            </a:xfrm>
            <a:prstGeom prst="rect">
              <a:avLst/>
            </a:prstGeom>
          </p:spPr>
        </p:pic>
        <p:sp>
          <p:nvSpPr>
            <p:cNvPr id="11" name="TextBox 10">
              <a:extLst>
                <a:ext uri="{FF2B5EF4-FFF2-40B4-BE49-F238E27FC236}">
                  <a16:creationId xmlns:a16="http://schemas.microsoft.com/office/drawing/2014/main" id="{CC2098BF-706F-468D-984A-FF8206E4714F}"/>
                </a:ext>
              </a:extLst>
            </p:cNvPr>
            <p:cNvSpPr txBox="1"/>
            <p:nvPr/>
          </p:nvSpPr>
          <p:spPr>
            <a:xfrm>
              <a:off x="4911365" y="4258371"/>
              <a:ext cx="2427468" cy="584775"/>
            </a:xfrm>
            <a:prstGeom prst="rect">
              <a:avLst/>
            </a:prstGeom>
            <a:noFill/>
            <a:ln w="57150">
              <a:solidFill>
                <a:schemeClr val="tx1"/>
              </a:solidFill>
            </a:ln>
            <a:effectLst>
              <a:glow rad="139700">
                <a:schemeClr val="accent3">
                  <a:satMod val="175000"/>
                  <a:alpha val="40000"/>
                </a:schemeClr>
              </a:glow>
            </a:effectLst>
          </p:spPr>
          <p:txBody>
            <a:bodyPr wrap="square" rtlCol="0">
              <a:spAutoFit/>
            </a:bodyPr>
            <a:lstStyle/>
            <a:p>
              <a:pPr algn="ctr"/>
              <a:r>
                <a:rPr lang="en-GB" sz="1600" b="1" dirty="0"/>
                <a:t>I’D LIKE TO ANSWER PLEASE!</a:t>
              </a:r>
            </a:p>
          </p:txBody>
        </p:sp>
      </p:grpSp>
      <p:pic>
        <p:nvPicPr>
          <p:cNvPr id="12" name="Graphic 11">
            <a:extLst>
              <a:ext uri="{FF2B5EF4-FFF2-40B4-BE49-F238E27FC236}">
                <a16:creationId xmlns:a16="http://schemas.microsoft.com/office/drawing/2014/main" id="{E27617EC-2879-413E-944C-0F39AA9170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a:off x="5228351" y="2673366"/>
            <a:ext cx="1351661" cy="993112"/>
          </a:xfrm>
          <a:prstGeom prst="rect">
            <a:avLst/>
          </a:prstGeom>
        </p:spPr>
      </p:pic>
      <p:sp>
        <p:nvSpPr>
          <p:cNvPr id="13" name="TextBox 12">
            <a:extLst>
              <a:ext uri="{FF2B5EF4-FFF2-40B4-BE49-F238E27FC236}">
                <a16:creationId xmlns:a16="http://schemas.microsoft.com/office/drawing/2014/main" id="{6E43CEC1-3098-47F4-BBAA-6D2AAA305908}"/>
              </a:ext>
            </a:extLst>
          </p:cNvPr>
          <p:cNvSpPr txBox="1"/>
          <p:nvPr/>
        </p:nvSpPr>
        <p:spPr>
          <a:xfrm>
            <a:off x="6331858" y="6986190"/>
            <a:ext cx="2189213" cy="369332"/>
          </a:xfrm>
          <a:prstGeom prst="rect">
            <a:avLst/>
          </a:prstGeom>
          <a:noFill/>
        </p:spPr>
        <p:txBody>
          <a:bodyPr wrap="square" rtlCol="0">
            <a:spAutoFit/>
          </a:bodyPr>
          <a:lstStyle/>
          <a:p>
            <a:r>
              <a:rPr lang="en-GB" sz="900">
                <a:hlinkClick r:id="rId11" tooltip="http://clsiewert.wordpress.com/2013/07/29/the-enemy-by-charlie-higson-or-the-masochistic-reader/"/>
              </a:rPr>
              <a:t>This Photo</a:t>
            </a:r>
            <a:r>
              <a:rPr lang="en-GB" sz="900"/>
              <a:t> by Unknown Author is licensed under </a:t>
            </a:r>
            <a:r>
              <a:rPr lang="en-GB" sz="900">
                <a:hlinkClick r:id="rId12" tooltip="https://creativecommons.org/licenses/by-nc-sa/3.0/"/>
              </a:rPr>
              <a:t>CC BY-SA-NC</a:t>
            </a:r>
            <a:endParaRPr lang="en-GB" sz="900"/>
          </a:p>
        </p:txBody>
      </p:sp>
    </p:spTree>
    <p:extLst>
      <p:ext uri="{BB962C8B-B14F-4D97-AF65-F5344CB8AC3E}">
        <p14:creationId xmlns:p14="http://schemas.microsoft.com/office/powerpoint/2010/main" val="292431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Image result for images islam cartoons">
            <a:extLst>
              <a:ext uri="{FF2B5EF4-FFF2-40B4-BE49-F238E27FC236}">
                <a16:creationId xmlns:a16="http://schemas.microsoft.com/office/drawing/2014/main" id="{05B9FD3C-59CE-4ED0-90EC-CA9B8E4753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2513"/>
            <a:ext cx="28209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uslim Children - Download Free Vectors, Clipart Graphics &amp; Vector Art">
            <a:extLst>
              <a:ext uri="{FF2B5EF4-FFF2-40B4-BE49-F238E27FC236}">
                <a16:creationId xmlns:a16="http://schemas.microsoft.com/office/drawing/2014/main" id="{D4214916-2EAE-4CBC-A0A4-1A3C8D14E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992" y="4181475"/>
            <a:ext cx="2641008" cy="264100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p:txBody>
          <a:bodyPr/>
          <a:lstStyle/>
          <a:p>
            <a:fld id="{A34AAB41-BFFA-4B5F-ADEF-DD398812EE3C}" type="slidenum">
              <a:rPr lang="en-GB" sz="2000" b="1" smtClean="0">
                <a:solidFill>
                  <a:schemeClr val="tx1"/>
                </a:solidFill>
              </a:rPr>
              <a:t>8</a:t>
            </a:fld>
            <a:endParaRPr lang="en-GB" sz="2000" b="1" dirty="0">
              <a:solidFill>
                <a:schemeClr val="tx1"/>
              </a:solidFill>
            </a:endParaRPr>
          </a:p>
        </p:txBody>
      </p:sp>
      <p:sp>
        <p:nvSpPr>
          <p:cNvPr id="6" name="Subtitle 2">
            <a:extLst>
              <a:ext uri="{FF2B5EF4-FFF2-40B4-BE49-F238E27FC236}">
                <a16:creationId xmlns:a16="http://schemas.microsoft.com/office/drawing/2014/main" id="{99037443-E68F-4DB5-A830-02CA61D1A48D}"/>
              </a:ext>
            </a:extLst>
          </p:cNvPr>
          <p:cNvSpPr txBox="1">
            <a:spLocks/>
          </p:cNvSpPr>
          <p:nvPr/>
        </p:nvSpPr>
        <p:spPr>
          <a:xfrm>
            <a:off x="881062" y="781235"/>
            <a:ext cx="10472738" cy="3045041"/>
          </a:xfrm>
          <a:prstGeom prst="rect">
            <a:avLst/>
          </a:prstGeom>
        </p:spPr>
        <p:txBody>
          <a:bodyPr anchor="b">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5400" dirty="0">
                <a:solidFill>
                  <a:srgbClr val="000000"/>
                </a:solidFill>
              </a:rPr>
              <a:t>QUESTION…</a:t>
            </a:r>
          </a:p>
          <a:p>
            <a:pPr marL="0" indent="0" algn="ctr">
              <a:buNone/>
            </a:pPr>
            <a:endParaRPr lang="en-GB" sz="5400" dirty="0">
              <a:solidFill>
                <a:srgbClr val="000000"/>
              </a:solidFill>
            </a:endParaRPr>
          </a:p>
          <a:p>
            <a:pPr marL="0" indent="0" algn="ctr">
              <a:buNone/>
            </a:pPr>
            <a:r>
              <a:rPr lang="en-GB" sz="5400" dirty="0">
                <a:solidFill>
                  <a:srgbClr val="000000"/>
                </a:solidFill>
              </a:rPr>
              <a:t>Do you know what </a:t>
            </a:r>
            <a:r>
              <a:rPr lang="en-GB" sz="5400" dirty="0" err="1">
                <a:solidFill>
                  <a:srgbClr val="000000"/>
                </a:solidFill>
              </a:rPr>
              <a:t>dua</a:t>
            </a:r>
            <a:r>
              <a:rPr lang="en-GB" sz="5400" dirty="0">
                <a:solidFill>
                  <a:srgbClr val="000000"/>
                </a:solidFill>
              </a:rPr>
              <a:t> we start with when learning?</a:t>
            </a:r>
          </a:p>
        </p:txBody>
      </p:sp>
      <p:grpSp>
        <p:nvGrpSpPr>
          <p:cNvPr id="7" name="Group 6">
            <a:extLst>
              <a:ext uri="{FF2B5EF4-FFF2-40B4-BE49-F238E27FC236}">
                <a16:creationId xmlns:a16="http://schemas.microsoft.com/office/drawing/2014/main" id="{BC994FC4-7661-4474-8078-7383030F4EDC}"/>
              </a:ext>
            </a:extLst>
          </p:cNvPr>
          <p:cNvGrpSpPr/>
          <p:nvPr/>
        </p:nvGrpSpPr>
        <p:grpSpPr>
          <a:xfrm>
            <a:off x="7377679" y="4241761"/>
            <a:ext cx="2342367" cy="2297151"/>
            <a:chOff x="4911365" y="320812"/>
            <a:chExt cx="3492356" cy="4502612"/>
          </a:xfrm>
        </p:grpSpPr>
        <p:pic>
          <p:nvPicPr>
            <p:cNvPr id="9" name="Picture 8" descr="A picture containing drawing&#10;&#10;Description automatically generated">
              <a:extLst>
                <a:ext uri="{FF2B5EF4-FFF2-40B4-BE49-F238E27FC236}">
                  <a16:creationId xmlns:a16="http://schemas.microsoft.com/office/drawing/2014/main" id="{60D75407-D360-41E4-B5F3-A6DD08F1BB7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11365" y="320812"/>
              <a:ext cx="3365500" cy="3628299"/>
            </a:xfrm>
            <a:prstGeom prst="rect">
              <a:avLst/>
            </a:prstGeom>
            <a:ln w="57150">
              <a:solidFill>
                <a:schemeClr val="tx1"/>
              </a:solidFill>
            </a:ln>
            <a:effectLst>
              <a:glow rad="63500">
                <a:schemeClr val="accent1">
                  <a:satMod val="175000"/>
                  <a:alpha val="40000"/>
                </a:schemeClr>
              </a:glow>
            </a:effectLst>
          </p:spPr>
        </p:pic>
        <p:sp>
          <p:nvSpPr>
            <p:cNvPr id="10" name="TextBox 9">
              <a:extLst>
                <a:ext uri="{FF2B5EF4-FFF2-40B4-BE49-F238E27FC236}">
                  <a16:creationId xmlns:a16="http://schemas.microsoft.com/office/drawing/2014/main" id="{931C05C1-FD97-4BE2-A642-F2124A6D82F5}"/>
                </a:ext>
              </a:extLst>
            </p:cNvPr>
            <p:cNvSpPr txBox="1"/>
            <p:nvPr/>
          </p:nvSpPr>
          <p:spPr>
            <a:xfrm>
              <a:off x="4911365" y="4258371"/>
              <a:ext cx="3492356" cy="565053"/>
            </a:xfrm>
            <a:prstGeom prst="rect">
              <a:avLst/>
            </a:prstGeom>
            <a:noFill/>
            <a:ln w="57150">
              <a:solidFill>
                <a:schemeClr val="tx1"/>
              </a:solidFill>
            </a:ln>
            <a:effectLst>
              <a:glow rad="139700">
                <a:schemeClr val="accent3">
                  <a:satMod val="175000"/>
                  <a:alpha val="40000"/>
                </a:schemeClr>
              </a:glow>
            </a:effectLst>
          </p:spPr>
          <p:txBody>
            <a:bodyPr wrap="square" rtlCol="0">
              <a:spAutoFit/>
            </a:bodyPr>
            <a:lstStyle/>
            <a:p>
              <a:pPr algn="ctr"/>
              <a:r>
                <a:rPr lang="en-GB" sz="1600" b="1" dirty="0"/>
                <a:t>SPEAK YOUR ANSWER</a:t>
              </a:r>
            </a:p>
          </p:txBody>
        </p:sp>
      </p:grpSp>
      <p:pic>
        <p:nvPicPr>
          <p:cNvPr id="11" name="Picture 10" descr="A picture containing light, food&#10;&#10;Description automatically generated">
            <a:extLst>
              <a:ext uri="{FF2B5EF4-FFF2-40B4-BE49-F238E27FC236}">
                <a16:creationId xmlns:a16="http://schemas.microsoft.com/office/drawing/2014/main" id="{AE51C092-FBDC-4AEF-BE6E-A839873F68A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011381" y="4343346"/>
            <a:ext cx="1802942" cy="1966847"/>
          </a:xfrm>
          <a:prstGeom prst="rect">
            <a:avLst/>
          </a:prstGeom>
          <a:ln w="57150">
            <a:solidFill>
              <a:schemeClr val="tx1"/>
            </a:solidFill>
          </a:ln>
          <a:effectLst>
            <a:glow rad="63500">
              <a:schemeClr val="accent1">
                <a:satMod val="175000"/>
                <a:alpha val="40000"/>
              </a:schemeClr>
            </a:glow>
          </a:effectLst>
        </p:spPr>
      </p:pic>
      <p:sp>
        <p:nvSpPr>
          <p:cNvPr id="12" name="Subtitle 2">
            <a:extLst>
              <a:ext uri="{FF2B5EF4-FFF2-40B4-BE49-F238E27FC236}">
                <a16:creationId xmlns:a16="http://schemas.microsoft.com/office/drawing/2014/main" id="{CABE405F-2008-47B9-B481-89E12F6227A0}"/>
              </a:ext>
            </a:extLst>
          </p:cNvPr>
          <p:cNvSpPr txBox="1">
            <a:spLocks/>
          </p:cNvSpPr>
          <p:nvPr/>
        </p:nvSpPr>
        <p:spPr>
          <a:xfrm>
            <a:off x="5213585" y="4210399"/>
            <a:ext cx="1540239" cy="2232740"/>
          </a:xfrm>
          <a:prstGeom prst="rect">
            <a:avLst/>
          </a:prstGeom>
        </p:spPr>
        <p:txBody>
          <a:bodyPr anchor="b">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5400" dirty="0">
                <a:solidFill>
                  <a:srgbClr val="7030A0"/>
                </a:solidFill>
              </a:rPr>
              <a:t>IF YOU’D LIKE TO SPEAK</a:t>
            </a:r>
          </a:p>
        </p:txBody>
      </p:sp>
    </p:spTree>
    <p:extLst>
      <p:ext uri="{BB962C8B-B14F-4D97-AF65-F5344CB8AC3E}">
        <p14:creationId xmlns:p14="http://schemas.microsoft.com/office/powerpoint/2010/main" val="1009282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ahim Stock Video Footage - 4K and HD Video Clips | Shutterstock">
            <a:extLst>
              <a:ext uri="{FF2B5EF4-FFF2-40B4-BE49-F238E27FC236}">
                <a16:creationId xmlns:a16="http://schemas.microsoft.com/office/drawing/2014/main" id="{A975BC1E-C317-423D-B8B0-D69BA4399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640" y="-1087850"/>
            <a:ext cx="5398624" cy="30379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scription: SEND 3-1 (3).jpg">
            <a:extLst>
              <a:ext uri="{FF2B5EF4-FFF2-40B4-BE49-F238E27FC236}">
                <a16:creationId xmlns:a16="http://schemas.microsoft.com/office/drawing/2014/main" id="{3D125ACF-A0EF-4D95-B230-50E374B04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8" t="6163" r="4726" b="6635"/>
          <a:stretch>
            <a:fillRect/>
          </a:stretch>
        </p:blipFill>
        <p:spPr bwMode="auto">
          <a:xfrm>
            <a:off x="0" y="-35517"/>
            <a:ext cx="1762125" cy="1206791"/>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0" descr="Image result for images islam cartoons">
            <a:extLst>
              <a:ext uri="{FF2B5EF4-FFF2-40B4-BE49-F238E27FC236}">
                <a16:creationId xmlns:a16="http://schemas.microsoft.com/office/drawing/2014/main" id="{05B9FD3C-59CE-4ED0-90EC-CA9B8E475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62513"/>
            <a:ext cx="282098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uslim Children - Download Free Vectors, Clipart Graphics &amp; Vector Art">
            <a:extLst>
              <a:ext uri="{FF2B5EF4-FFF2-40B4-BE49-F238E27FC236}">
                <a16:creationId xmlns:a16="http://schemas.microsoft.com/office/drawing/2014/main" id="{D4214916-2EAE-4CBC-A0A4-1A3C8D14E0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0992" y="4181475"/>
            <a:ext cx="2641008" cy="264100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7D7157F-5360-43C0-9A21-9B4C8F135375}"/>
              </a:ext>
            </a:extLst>
          </p:cNvPr>
          <p:cNvSpPr>
            <a:spLocks noGrp="1"/>
          </p:cNvSpPr>
          <p:nvPr>
            <p:ph type="sldNum" sz="quarter" idx="12"/>
          </p:nvPr>
        </p:nvSpPr>
        <p:spPr/>
        <p:txBody>
          <a:bodyPr/>
          <a:lstStyle/>
          <a:p>
            <a:fld id="{A34AAB41-BFFA-4B5F-ADEF-DD398812EE3C}" type="slidenum">
              <a:rPr lang="en-GB" sz="2000" b="1" smtClean="0">
                <a:solidFill>
                  <a:schemeClr val="tx1"/>
                </a:solidFill>
              </a:rPr>
              <a:t>9</a:t>
            </a:fld>
            <a:endParaRPr lang="en-GB" sz="2000" b="1" dirty="0">
              <a:solidFill>
                <a:schemeClr val="tx1"/>
              </a:solidFill>
            </a:endParaRPr>
          </a:p>
        </p:txBody>
      </p:sp>
      <p:pic>
        <p:nvPicPr>
          <p:cNvPr id="6" name="Picture 5">
            <a:extLst>
              <a:ext uri="{FF2B5EF4-FFF2-40B4-BE49-F238E27FC236}">
                <a16:creationId xmlns:a16="http://schemas.microsoft.com/office/drawing/2014/main" id="{7AA97DC0-47C2-458D-853D-E7443655BF39}"/>
              </a:ext>
            </a:extLst>
          </p:cNvPr>
          <p:cNvPicPr/>
          <p:nvPr/>
        </p:nvPicPr>
        <p:blipFill rotWithShape="1">
          <a:blip r:embed="rId6"/>
          <a:srcRect l="28717" t="23794" r="33791" b="12074"/>
          <a:stretch/>
        </p:blipFill>
        <p:spPr bwMode="auto">
          <a:xfrm>
            <a:off x="2905125" y="875708"/>
            <a:ext cx="6381750" cy="5845767"/>
          </a:xfrm>
          <a:prstGeom prst="rect">
            <a:avLst/>
          </a:prstGeom>
          <a:ln w="381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0144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766</Words>
  <Application>Microsoft Office PowerPoint</Application>
  <PresentationFormat>Widescreen</PresentationFormat>
  <Paragraphs>158</Paragraphs>
  <Slides>52</Slides>
  <Notes>7</Notes>
  <HiddenSlides>0</HiddenSlides>
  <MMClips>1</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Can someone tell me what the five daily prayers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dc:creator>
  <cp:lastModifiedBy>Sophie</cp:lastModifiedBy>
  <cp:revision>10</cp:revision>
  <dcterms:created xsi:type="dcterms:W3CDTF">2020-07-04T10:49:11Z</dcterms:created>
  <dcterms:modified xsi:type="dcterms:W3CDTF">2020-07-04T14:00:42Z</dcterms:modified>
</cp:coreProperties>
</file>