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00"/>
    <a:srgbClr val="0000FF"/>
    <a:srgbClr val="009900"/>
    <a:srgbClr val="CC0099"/>
    <a:srgbClr val="0066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 varScale="1">
        <p:scale>
          <a:sx n="107" d="100"/>
          <a:sy n="107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3447A-D449-4502-8E6F-3240161F5672}" type="datetimeFigureOut">
              <a:rPr lang="en-GB" smtClean="0"/>
              <a:t>06/06/2026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BCB80-BF5B-443F-87C4-8E2BB8F31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70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A06F-F52B-9FC5-1F8B-358F7B23B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EF4B9-FFFE-60D3-3003-F4FC51B97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13490-2616-721F-9FE1-947C2A50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7000-E1D0-40BC-B780-C3D8A745A32D}" type="datetimeFigureOut">
              <a:rPr lang="en-GB" smtClean="0"/>
              <a:pPr/>
              <a:t>06/06/2026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C20DC-1C8A-858B-C699-EE0BC0D4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6D115-0CBB-70B2-A820-69EEAC07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B9D9-EA43-4D30-8739-7891B2DA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1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0A1ED-4CC1-707F-8A4C-77BEBB8B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98244-523B-C168-6D70-3B5E60C09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9CEA7-61B5-6C6B-7730-78740FCA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7000-E1D0-40BC-B780-C3D8A745A32D}" type="datetimeFigureOut">
              <a:rPr lang="en-GB" smtClean="0"/>
              <a:pPr/>
              <a:t>06/06/2026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45483-9205-DB00-14B2-207A6DA5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7214-CB44-EF53-AA8B-72BC4DCD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B9D9-EA43-4D30-8739-7891B2DA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99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474B8-008B-933D-F857-B241DE0DB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73806-48B3-7A4F-3D9B-AF614D7A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D4071-1D3E-50C8-8D4B-E7FD60A4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7000-E1D0-40BC-B780-C3D8A745A32D}" type="datetimeFigureOut">
              <a:rPr lang="en-GB" smtClean="0"/>
              <a:pPr/>
              <a:t>06/06/2026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4F7B6-0D0C-C195-DF8E-629C5790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738F6-DE06-FB40-15AC-0CE82CDC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B9D9-EA43-4D30-8739-7891B2DA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C660-B886-932A-1836-63398DD4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0D4D-B367-F3B4-3873-C3A5282F2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634F3-63E1-4C9B-A911-93B541E2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7000-E1D0-40BC-B780-C3D8A745A32D}" type="datetimeFigureOut">
              <a:rPr lang="en-GB" smtClean="0"/>
              <a:pPr/>
              <a:t>06/06/2026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0411-5FD3-581C-E76C-38711E5B7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1CF4A-D253-18A1-1CB9-505EAEC6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B9D9-EA43-4D30-8739-7891B2DA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6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66CF-A79E-92F0-C303-81B7BFA4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5B7E8-39F2-407B-883A-8D16204EF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11B00-966E-5F91-B986-CE5EC194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7000-E1D0-40BC-B780-C3D8A745A32D}" type="datetimeFigureOut">
              <a:rPr lang="en-GB" smtClean="0"/>
              <a:pPr/>
              <a:t>06/06/2026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A529B-1652-FCA3-8DD7-4DF82DAC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A0CE-503E-F643-E168-A8D9128A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B9D9-EA43-4D30-8739-7891B2DA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9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B77E-A625-2B3C-CAB0-B6CCA505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86637-4790-29F4-EF7B-3D679F7D5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DA193-36A9-7B86-7F90-79D40D0E1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ACF73-2955-0CB1-B78F-3BF22A01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7000-E1D0-40BC-B780-C3D8A745A32D}" type="datetimeFigureOut">
              <a:rPr lang="en-GB" smtClean="0"/>
              <a:pPr/>
              <a:t>06/06/2026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F72AF-E84E-393A-0486-E4DCEEC2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AF674-A11D-9361-2DD1-0FF6AA3F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B9D9-EA43-4D30-8739-7891B2DA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6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9FA1-C7DE-E06D-E3AC-BAA20098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86B3-8109-1139-9361-DD756AE90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81B00-5025-9361-4252-0FBCB7BAE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AEF61-0A10-C889-E744-194F899B0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B5312-5DB9-3F94-688E-44D12F390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98E9-E17D-5637-3C5F-1A9D2271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7000-E1D0-40BC-B780-C3D8A745A32D}" type="datetimeFigureOut">
              <a:rPr lang="en-GB" smtClean="0"/>
              <a:pPr/>
              <a:t>06/06/2026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9FF3D5-00D3-4384-EBC9-8D8C2F54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BEAEA-C09A-A7A3-C157-819DCBC7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B9D9-EA43-4D30-8739-7891B2DA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8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F395-E4E1-4DBF-7C9D-B6323B84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98889D-D26F-97AA-53F8-4AC550E7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7000-E1D0-40BC-B780-C3D8A745A32D}" type="datetimeFigureOut">
              <a:rPr lang="en-GB" smtClean="0"/>
              <a:pPr/>
              <a:t>06/06/2026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4B590-4A91-CC73-E2A6-8DD91EB7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38AC6-8BB5-E6FB-B598-5D30242E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B9D9-EA43-4D30-8739-7891B2DA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3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BE995-7950-7FF6-2349-AA8C02FE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7000-E1D0-40BC-B780-C3D8A745A32D}" type="datetimeFigureOut">
              <a:rPr lang="en-GB" smtClean="0"/>
              <a:pPr/>
              <a:t>06/06/2026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488E8-60B7-C60A-D9CA-F81EA7AA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210DE-98AE-449D-6890-F389B1DF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B9D9-EA43-4D30-8739-7891B2DA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EBE2-FF83-2E0D-A8D1-9F304598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4617B-65E8-FC26-7946-A76C25E03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06771-D462-B5BE-CD5E-117BD220A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6A504-CFE1-B63D-F3A5-69E76CD4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7000-E1D0-40BC-B780-C3D8A745A32D}" type="datetimeFigureOut">
              <a:rPr lang="en-GB" smtClean="0"/>
              <a:pPr/>
              <a:t>06/06/2026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A25DF-BCB3-6BE1-FD10-9994F396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31862-92CF-5C67-860E-E0FE643D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B9D9-EA43-4D30-8739-7891B2DA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9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0B7F-F886-4439-99C5-BEA4BD54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0E99B-12E7-ED14-C143-2D1E65043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1D165-E110-A9F8-735D-CF1E396EB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BC6DE-F311-5C81-0EDF-51DB7CEA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7000-E1D0-40BC-B780-C3D8A745A32D}" type="datetimeFigureOut">
              <a:rPr lang="en-GB" smtClean="0"/>
              <a:pPr/>
              <a:t>06/06/2026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7F960-D7BD-D20F-52F1-44365ADB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60999-8D19-D3DD-F580-33BAC777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B9D9-EA43-4D30-8739-7891B2DA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3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E58B9-381C-C60B-7250-AF1C936B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A9DA8-3EAB-A6E4-37F2-7E34B7A3C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C2E82-DC22-4B22-52DB-8F88E6AE4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C37000-E1D0-40BC-B780-C3D8A745A32D}" type="datetimeFigureOut">
              <a:rPr lang="en-GB" smtClean="0"/>
              <a:pPr/>
              <a:t>06/06/2026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68158-7E08-03C0-317A-4DCB75AD4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39966-CDE2-F3B7-E06D-4BC70E03E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48B9D9-EA43-4D30-8739-7891B2DA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4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inyurl.com/34ss73v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inyurl.com/yu33wty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560" y="332656"/>
            <a:ext cx="8523440" cy="196265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Huzoor’s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(aba) Guidance on  AI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005826" y="5049180"/>
            <a:ext cx="3348372" cy="582396"/>
          </a:xfrm>
          <a:prstGeom prst="rect">
            <a:avLst/>
          </a:prstGeom>
        </p:spPr>
        <p:txBody>
          <a:bodyPr vert="horz" lIns="0" rIns="13716">
            <a:normAutofit/>
          </a:bodyPr>
          <a:lstStyle/>
          <a:p>
            <a:pPr marR="3429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GB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99EFC-23B0-6CBA-AC2C-25CB61472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4" y="2640078"/>
            <a:ext cx="6710244" cy="27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4" descr="Ahmadiyya Muslim Association UK - Official Website">
            <a:extLst>
              <a:ext uri="{FF2B5EF4-FFF2-40B4-BE49-F238E27FC236}">
                <a16:creationId xmlns:a16="http://schemas.microsoft.com/office/drawing/2014/main" id="{F467620A-3F3E-4490-20EB-1DCCF9863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F8B6651-2191-A099-AD29-6D9F961DB31E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DB9F0-3D04-E972-1876-F122D8445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0F0ADB-9052-C6A5-3743-F7538629D952}"/>
              </a:ext>
            </a:extLst>
          </p:cNvPr>
          <p:cNvSpPr txBox="1"/>
          <p:nvPr/>
        </p:nvSpPr>
        <p:spPr>
          <a:xfrm>
            <a:off x="107504" y="1578216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There are many applications 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On the internet: there are many encyclopedias, Wikipedia and so on and so forth. So, you can look at them and take information from there. And then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judge for yourself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good,</a:t>
            </a: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bad,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which is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beneficial for me,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and which is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beneficial.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DAB16-83ED-76B5-B5E9-D6C342C9F059}"/>
              </a:ext>
            </a:extLst>
          </p:cNvPr>
          <p:cNvSpPr txBox="1"/>
          <p:nvPr/>
        </p:nvSpPr>
        <p:spPr>
          <a:xfrm>
            <a:off x="2571949" y="114939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Ahmadiyya Muslim Association UK - Official Website">
            <a:extLst>
              <a:ext uri="{FF2B5EF4-FFF2-40B4-BE49-F238E27FC236}">
                <a16:creationId xmlns:a16="http://schemas.microsoft.com/office/drawing/2014/main" id="{A9A450E8-046F-6775-4618-B991735FA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adhrat Mirza Masroor Ahmad, Khalifatul Masih V (aba) after giving last day of Ramadhan 2003 Dars in UK">
            <a:extLst>
              <a:ext uri="{FF2B5EF4-FFF2-40B4-BE49-F238E27FC236}">
                <a16:creationId xmlns:a16="http://schemas.microsoft.com/office/drawing/2014/main" id="{05347E61-B975-A32A-6FCE-94469A81F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369" y="272054"/>
            <a:ext cx="1400606" cy="1539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BF3D7F7-43BB-4A37-AD34-FEE949A25F3C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5205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B90F3-DDC7-6D04-488F-989E94C03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F7720B-66DE-D296-B425-0BBF85DF8FEE}"/>
              </a:ext>
            </a:extLst>
          </p:cNvPr>
          <p:cNvSpPr txBox="1"/>
          <p:nvPr/>
        </p:nvSpPr>
        <p:spPr>
          <a:xfrm>
            <a:off x="107504" y="1970839"/>
            <a:ext cx="9000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Allah the Almighty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says that </a:t>
            </a: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have given man intellect, and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have given him knowledge. Now use the intellect and the knowledge and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 make better use of it.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If you do that, then you will come close to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2E09E-1495-2F74-9C50-A9ECC6A8F2FE}"/>
              </a:ext>
            </a:extLst>
          </p:cNvPr>
          <p:cNvSpPr txBox="1"/>
          <p:nvPr/>
        </p:nvSpPr>
        <p:spPr>
          <a:xfrm>
            <a:off x="2483768" y="3762334"/>
            <a:ext cx="645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Ahmadiyya Muslim Association UK - Official Website">
            <a:extLst>
              <a:ext uri="{FF2B5EF4-FFF2-40B4-BE49-F238E27FC236}">
                <a16:creationId xmlns:a16="http://schemas.microsoft.com/office/drawing/2014/main" id="{529E8052-8FF7-ED6F-BBB5-A4658AE7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F964B-E896-0E16-964F-FC427DC05BC2}"/>
              </a:ext>
            </a:extLst>
          </p:cNvPr>
          <p:cNvSpPr txBox="1"/>
          <p:nvPr/>
        </p:nvSpPr>
        <p:spPr>
          <a:xfrm>
            <a:off x="2555776" y="195898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adhrat Mirza Masroor Ahmad, Khalifatul Masih V (aba) after giving last day of Ramadhan 2003 Dars in UK">
            <a:extLst>
              <a:ext uri="{FF2B5EF4-FFF2-40B4-BE49-F238E27FC236}">
                <a16:creationId xmlns:a16="http://schemas.microsoft.com/office/drawing/2014/main" id="{91B4BF8E-ED91-41F7-BB56-68E267A9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37844"/>
            <a:ext cx="1400606" cy="1539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 person standing next to a chessboard&#10;&#10;AI-generated content may be incorrect.">
            <a:extLst>
              <a:ext uri="{FF2B5EF4-FFF2-40B4-BE49-F238E27FC236}">
                <a16:creationId xmlns:a16="http://schemas.microsoft.com/office/drawing/2014/main" id="{61266F41-3B94-75F5-D037-9DAF07101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1898" y="4823410"/>
            <a:ext cx="1984320" cy="1325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C69B23F-1B6A-B4AB-E7E9-04FBCE516FAC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24517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E2FE6-220B-D197-D21E-D0189860E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1E6CCA14-5637-A086-41D8-16B2FDDF0046}"/>
              </a:ext>
            </a:extLst>
          </p:cNvPr>
          <p:cNvSpPr txBox="1">
            <a:spLocks/>
          </p:cNvSpPr>
          <p:nvPr/>
        </p:nvSpPr>
        <p:spPr>
          <a:xfrm>
            <a:off x="3005826" y="5049180"/>
            <a:ext cx="3348372" cy="582396"/>
          </a:xfrm>
          <a:prstGeom prst="rect">
            <a:avLst/>
          </a:prstGeom>
        </p:spPr>
        <p:txBody>
          <a:bodyPr vert="horz" lIns="0" rIns="13716">
            <a:normAutofit/>
          </a:bodyPr>
          <a:lstStyle/>
          <a:p>
            <a:pPr marR="3429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GB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E580C-C038-0F8D-67CC-921DD9BEC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66" y="2996952"/>
            <a:ext cx="6793447" cy="3132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4" descr="Ahmadiyya Muslim Association UK - Official Website">
            <a:extLst>
              <a:ext uri="{FF2B5EF4-FFF2-40B4-BE49-F238E27FC236}">
                <a16:creationId xmlns:a16="http://schemas.microsoft.com/office/drawing/2014/main" id="{6D64FB70-EDC7-3058-DFAC-0C5217A5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D85A8C8-ECC2-C6B6-9FFD-144E9BD26121}"/>
              </a:ext>
            </a:extLst>
          </p:cNvPr>
          <p:cNvSpPr txBox="1">
            <a:spLocks/>
          </p:cNvSpPr>
          <p:nvPr/>
        </p:nvSpPr>
        <p:spPr>
          <a:xfrm>
            <a:off x="971599" y="245099"/>
            <a:ext cx="7659851" cy="1962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Huzoor’s Guidance on 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D181F-1EF5-162C-A874-F4B80A7EB328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3576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7B93D-CF60-5D83-9635-1211D18AB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3CA6A4-CD8F-9056-D2D9-C06CAE8F3D6A}"/>
              </a:ext>
            </a:extLst>
          </p:cNvPr>
          <p:cNvSpPr txBox="1"/>
          <p:nvPr/>
        </p:nvSpPr>
        <p:spPr>
          <a:xfrm>
            <a:off x="143507" y="2008685"/>
            <a:ext cx="8964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The impact of </a:t>
            </a:r>
            <a:r>
              <a:rPr lang="en-GB" sz="36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GB" sz="3600" b="1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on jobs and the future that Artificial Intelligence </a:t>
            </a:r>
            <a:r>
              <a:rPr lang="en-GB" sz="36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(AI) 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might replace many jobs in the next 5 to 10 years and asked for advice.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45B65-8629-CC70-1958-77C959CF55C6}"/>
              </a:ext>
            </a:extLst>
          </p:cNvPr>
          <p:cNvSpPr txBox="1"/>
          <p:nvPr/>
        </p:nvSpPr>
        <p:spPr>
          <a:xfrm>
            <a:off x="1475656" y="4338923"/>
            <a:ext cx="6498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week with Huzoor – 14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November 2025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LINK: 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tinyurl.com/34ss73vd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hmadiyya Muslim Association UK - Official Website">
            <a:extLst>
              <a:ext uri="{FF2B5EF4-FFF2-40B4-BE49-F238E27FC236}">
                <a16:creationId xmlns:a16="http://schemas.microsoft.com/office/drawing/2014/main" id="{3A79DC56-5A2E-DFC5-6E05-608C0B6E0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5653A5-8E60-9BDD-2B21-058DF88927BB}"/>
              </a:ext>
            </a:extLst>
          </p:cNvPr>
          <p:cNvSpPr txBox="1"/>
          <p:nvPr/>
        </p:nvSpPr>
        <p:spPr>
          <a:xfrm>
            <a:off x="2555776" y="5608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ar assembly line in a factory&#10;&#10;AI-generated content may be incorrect.">
            <a:extLst>
              <a:ext uri="{FF2B5EF4-FFF2-40B4-BE49-F238E27FC236}">
                <a16:creationId xmlns:a16="http://schemas.microsoft.com/office/drawing/2014/main" id="{4F41EE53-DEAD-1FDD-800F-6B4003775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3" y="371164"/>
            <a:ext cx="2412269" cy="1615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E76672B-31A2-014C-5AC2-2C674BB32315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4365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4E3E1-5274-0F9E-25B3-195183B28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BA9B76-AE20-4066-6FD6-E5752E82B756}"/>
              </a:ext>
            </a:extLst>
          </p:cNvPr>
          <p:cNvSpPr txBox="1"/>
          <p:nvPr/>
        </p:nvSpPr>
        <p:spPr>
          <a:xfrm>
            <a:off x="107504" y="1790622"/>
            <a:ext cx="8928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Hazrat Mirza Masroor Ahmad,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may Allah always be His helper, 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acknowledged that this is a widely discussed issue with concerns that governments may face </a:t>
            </a:r>
            <a:r>
              <a:rPr lang="en-GB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economic collapse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due to a lack of tax revenue from employment, potentially </a:t>
            </a:r>
          </a:p>
          <a:p>
            <a:pPr algn="just"/>
            <a:r>
              <a:rPr lang="en-GB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leading to a backlash against AI. </a:t>
            </a:r>
          </a:p>
        </p:txBody>
      </p:sp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656CDCE6-0BC2-1570-9DC7-DD3B699B8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44" y="320669"/>
            <a:ext cx="2331030" cy="1308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Ahmadiyya Muslim Association UK - Official Website">
            <a:extLst>
              <a:ext uri="{FF2B5EF4-FFF2-40B4-BE49-F238E27FC236}">
                <a16:creationId xmlns:a16="http://schemas.microsoft.com/office/drawing/2014/main" id="{D9A7237D-2FF0-9778-C436-A1990E0B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B72ADE-C675-B61A-33AC-5A98248EE669}"/>
              </a:ext>
            </a:extLst>
          </p:cNvPr>
          <p:cNvSpPr txBox="1"/>
          <p:nvPr/>
        </p:nvSpPr>
        <p:spPr>
          <a:xfrm>
            <a:off x="2339752" y="0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hand holding a phone&#10;&#10;AI-generated content may be incorrect.">
            <a:extLst>
              <a:ext uri="{FF2B5EF4-FFF2-40B4-BE49-F238E27FC236}">
                <a16:creationId xmlns:a16="http://schemas.microsoft.com/office/drawing/2014/main" id="{AE57F6D1-B6CE-7C34-49FF-BA308850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5157192"/>
            <a:ext cx="1656184" cy="15299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EE1CD5A-9B2A-6E18-44AF-D85449537689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4393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5C6F7-78B2-2C37-D617-19796A271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19CFB0-9F74-394A-1349-4D12C3FB1833}"/>
              </a:ext>
            </a:extLst>
          </p:cNvPr>
          <p:cNvSpPr txBox="1"/>
          <p:nvPr/>
        </p:nvSpPr>
        <p:spPr>
          <a:xfrm>
            <a:off x="138475" y="1757875"/>
            <a:ext cx="8889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When asked by the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khadim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which fields young people should pursue in this scenario? </a:t>
            </a:r>
          </a:p>
        </p:txBody>
      </p:sp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47A4D89C-F2F9-54AF-A907-F80937501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28" y="358601"/>
            <a:ext cx="1956653" cy="1486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5E19EF-D0BA-40E7-5A21-7E14F08B2528}"/>
              </a:ext>
            </a:extLst>
          </p:cNvPr>
          <p:cNvSpPr txBox="1"/>
          <p:nvPr/>
        </p:nvSpPr>
        <p:spPr>
          <a:xfrm>
            <a:off x="116504" y="3441680"/>
            <a:ext cx="9027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Huzoor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may Allah always be His helper,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remarked that </a:t>
            </a:r>
            <a:r>
              <a:rPr lang="en-GB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GB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will likely permeate </a:t>
            </a:r>
          </a:p>
          <a:p>
            <a:pPr algn="just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every field. His advice was to</a:t>
            </a:r>
          </a:p>
          <a:p>
            <a:pPr algn="just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cultivate contentment or </a:t>
            </a:r>
          </a:p>
          <a:p>
            <a:pPr algn="just"/>
            <a:r>
              <a:rPr lang="en-GB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qana‘at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Ahmadiyya Muslim Association UK - Official Website">
            <a:extLst>
              <a:ext uri="{FF2B5EF4-FFF2-40B4-BE49-F238E27FC236}">
                <a16:creationId xmlns:a16="http://schemas.microsoft.com/office/drawing/2014/main" id="{729D7577-3069-931E-7683-06AB720E9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4921F1-FE95-7AE8-886E-28689911B462}"/>
              </a:ext>
            </a:extLst>
          </p:cNvPr>
          <p:cNvSpPr txBox="1"/>
          <p:nvPr/>
        </p:nvSpPr>
        <p:spPr>
          <a:xfrm>
            <a:off x="2425021" y="0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holding a book&#10;&#10;AI-generated content may be incorrect.">
            <a:extLst>
              <a:ext uri="{FF2B5EF4-FFF2-40B4-BE49-F238E27FC236}">
                <a16:creationId xmlns:a16="http://schemas.microsoft.com/office/drawing/2014/main" id="{5DAEC6CB-8865-8113-7677-C51757E4A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889" y="4221088"/>
            <a:ext cx="1548991" cy="23234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59565A9-1459-2AEC-C28E-E5202BEF6E81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6771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C8E3C-B037-DC1E-1635-2FCF8CE13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E72450D-A2D5-6F7E-0BCD-C74137181F04}"/>
              </a:ext>
            </a:extLst>
          </p:cNvPr>
          <p:cNvSpPr txBox="1"/>
          <p:nvPr/>
        </p:nvSpPr>
        <p:spPr>
          <a:xfrm>
            <a:off x="116513" y="2040261"/>
            <a:ext cx="89199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With a gentle smile, he warned that if the current trend continues, humanity might be forced back to a primitive state of ploughing fields for survival, while a few wealthy individuals control everything </a:t>
            </a:r>
            <a:r>
              <a:rPr lang="en-GB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until economies collapse.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03545-5012-18E5-B8FA-18B0245AA02A}"/>
              </a:ext>
            </a:extLst>
          </p:cNvPr>
          <p:cNvSpPr txBox="1"/>
          <p:nvPr/>
        </p:nvSpPr>
        <p:spPr>
          <a:xfrm>
            <a:off x="152006" y="4236252"/>
            <a:ext cx="578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Ahmadiyya Muslim Association UK - Official Website">
            <a:extLst>
              <a:ext uri="{FF2B5EF4-FFF2-40B4-BE49-F238E27FC236}">
                <a16:creationId xmlns:a16="http://schemas.microsoft.com/office/drawing/2014/main" id="{EAC80457-E653-4F30-C9BD-A62BAAD6D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47747D-8CBD-F1D8-16AD-3C666049F2D4}"/>
              </a:ext>
            </a:extLst>
          </p:cNvPr>
          <p:cNvSpPr txBox="1"/>
          <p:nvPr/>
        </p:nvSpPr>
        <p:spPr>
          <a:xfrm>
            <a:off x="2324416" y="0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DA0CB159-7852-6325-6E0B-85AF4F6C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28" y="358601"/>
            <a:ext cx="1861853" cy="1414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plowing a field with two cows&#10;&#10;AI-generated content may be incorrect.">
            <a:extLst>
              <a:ext uri="{FF2B5EF4-FFF2-40B4-BE49-F238E27FC236}">
                <a16:creationId xmlns:a16="http://schemas.microsoft.com/office/drawing/2014/main" id="{3C5D6F14-B67C-03FE-8CA9-D4194D45E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079" y="5373216"/>
            <a:ext cx="2079641" cy="13864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9E2FB32-5095-29CA-052E-EBAFA62922D0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8867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71804-6FA3-DA3F-8137-E17A813EB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FFE3C2-A261-0AD8-B8FF-FC7EBB297C36}"/>
              </a:ext>
            </a:extLst>
          </p:cNvPr>
          <p:cNvSpPr txBox="1"/>
          <p:nvPr/>
        </p:nvSpPr>
        <p:spPr>
          <a:xfrm>
            <a:off x="251520" y="1863435"/>
            <a:ext cx="8514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) Behind his calm tone was</a:t>
            </a:r>
          </a:p>
          <a:p>
            <a:pPr algn="just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 clear warning: </a:t>
            </a:r>
          </a:p>
          <a:p>
            <a:pPr algn="just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this path leads to ruin</a:t>
            </a:r>
          </a:p>
          <a:p>
            <a:pPr algn="just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unless humanity turns to </a:t>
            </a:r>
          </a:p>
          <a:p>
            <a:pPr algn="just"/>
            <a:r>
              <a:rPr lang="en-GB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Allah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and recognises its </a:t>
            </a:r>
          </a:p>
          <a:p>
            <a:pPr algn="just"/>
            <a:r>
              <a:rPr lang="en-GB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Creator.</a:t>
            </a:r>
          </a:p>
        </p:txBody>
      </p:sp>
      <p:pic>
        <p:nvPicPr>
          <p:cNvPr id="8" name="Picture 4" descr="Ahmadiyya Muslim Association UK - Official Website">
            <a:extLst>
              <a:ext uri="{FF2B5EF4-FFF2-40B4-BE49-F238E27FC236}">
                <a16:creationId xmlns:a16="http://schemas.microsoft.com/office/drawing/2014/main" id="{65176C2A-3FA4-B37F-9D6B-22E89A70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D804E6-E3FD-150A-40DF-2D1B9A83230D}"/>
              </a:ext>
            </a:extLst>
          </p:cNvPr>
          <p:cNvSpPr txBox="1"/>
          <p:nvPr/>
        </p:nvSpPr>
        <p:spPr>
          <a:xfrm>
            <a:off x="2414605" y="45857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20B37528-5F67-7E80-A92B-AC011824F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26" y="358601"/>
            <a:ext cx="1981155" cy="1504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sitting in a desert&#10;&#10;AI-generated content may be incorrect.">
            <a:extLst>
              <a:ext uri="{FF2B5EF4-FFF2-40B4-BE49-F238E27FC236}">
                <a16:creationId xmlns:a16="http://schemas.microsoft.com/office/drawing/2014/main" id="{E135FF81-13EA-3F15-3A8F-455E382916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87" t="14851" r="12597" b="18181"/>
          <a:stretch>
            <a:fillRect/>
          </a:stretch>
        </p:blipFill>
        <p:spPr>
          <a:xfrm>
            <a:off x="7042453" y="2996952"/>
            <a:ext cx="1557699" cy="146809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7F8AEC4-A43A-E59B-81E3-6436345A5506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298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9FD8D-9DB4-2B4A-F7C6-16398E7D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FC8E30C-4EA7-579C-4985-9F80DD956918}"/>
              </a:ext>
            </a:extLst>
          </p:cNvPr>
          <p:cNvSpPr txBox="1">
            <a:spLocks/>
          </p:cNvSpPr>
          <p:nvPr/>
        </p:nvSpPr>
        <p:spPr>
          <a:xfrm>
            <a:off x="3005826" y="5049180"/>
            <a:ext cx="3348372" cy="582396"/>
          </a:xfrm>
          <a:prstGeom prst="rect">
            <a:avLst/>
          </a:prstGeom>
        </p:spPr>
        <p:txBody>
          <a:bodyPr vert="horz" lIns="0" rIns="13716">
            <a:normAutofit/>
          </a:bodyPr>
          <a:lstStyle/>
          <a:p>
            <a:pPr marR="3429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GB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Picture">
            <a:extLst>
              <a:ext uri="{FF2B5EF4-FFF2-40B4-BE49-F238E27FC236}">
                <a16:creationId xmlns:a16="http://schemas.microsoft.com/office/drawing/2014/main" id="{6430CB94-B530-1964-3F6A-138EF12E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15" y="2492896"/>
            <a:ext cx="4825039" cy="3039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Ahmadiyya Muslim Association UK - Official Website">
            <a:extLst>
              <a:ext uri="{FF2B5EF4-FFF2-40B4-BE49-F238E27FC236}">
                <a16:creationId xmlns:a16="http://schemas.microsoft.com/office/drawing/2014/main" id="{C4C7A05A-FE2C-F0E8-E971-E124462DE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2988DAF-09BA-6D26-D6A8-75519B3CE915}"/>
              </a:ext>
            </a:extLst>
          </p:cNvPr>
          <p:cNvSpPr txBox="1">
            <a:spLocks/>
          </p:cNvSpPr>
          <p:nvPr/>
        </p:nvSpPr>
        <p:spPr>
          <a:xfrm>
            <a:off x="899592" y="116632"/>
            <a:ext cx="7974886" cy="1962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Huzoor’s Guidance on 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76C0D-1024-75AF-D0D7-1DE1FD0AA674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6826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6E29A-0480-76A0-8360-E65454053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C1BB-4DE2-A9B9-C1C1-80333441621F}"/>
              </a:ext>
            </a:extLst>
          </p:cNvPr>
          <p:cNvSpPr txBox="1"/>
          <p:nvPr/>
        </p:nvSpPr>
        <p:spPr>
          <a:xfrm>
            <a:off x="80501" y="2060848"/>
            <a:ext cx="4806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Is it permissible to enhance a person's intellect through </a:t>
            </a:r>
            <a:r>
              <a:rPr lang="en-GB" sz="36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GB" sz="3600" b="1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i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CA161-02AE-BF0F-A77D-5CCC96FAB51A}"/>
              </a:ext>
            </a:extLst>
          </p:cNvPr>
          <p:cNvSpPr txBox="1"/>
          <p:nvPr/>
        </p:nvSpPr>
        <p:spPr>
          <a:xfrm>
            <a:off x="-15566" y="4417331"/>
            <a:ext cx="917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week with Huzoor – 21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February 2025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LINK: </a:t>
            </a:r>
          </a:p>
          <a:p>
            <a:pPr algn="ctr"/>
            <a:r>
              <a:rPr lang="en-GB" sz="2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https://www.amagallery.org.uk/this-week-ndash-feb-2025.html</a:t>
            </a:r>
            <a:endParaRPr lang="en-US" sz="24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s It Permissible in Islam to Enhance Human Intelligence Using AI ...">
            <a:extLst>
              <a:ext uri="{FF2B5EF4-FFF2-40B4-BE49-F238E27FC236}">
                <a16:creationId xmlns:a16="http://schemas.microsoft.com/office/drawing/2014/main" id="{842A3D37-77BF-6E5E-5BFD-0977916C7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9657" b="10543"/>
          <a:stretch>
            <a:fillRect/>
          </a:stretch>
        </p:blipFill>
        <p:spPr bwMode="auto">
          <a:xfrm>
            <a:off x="5148064" y="2060848"/>
            <a:ext cx="3695879" cy="2247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hmadiyya Muslim Association UK - Official Website">
            <a:extLst>
              <a:ext uri="{FF2B5EF4-FFF2-40B4-BE49-F238E27FC236}">
                <a16:creationId xmlns:a16="http://schemas.microsoft.com/office/drawing/2014/main" id="{60D4AB3A-5685-9B9D-A754-38AA70EEA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C8D3A8-4E30-220E-192E-E2D21E2D2F74}"/>
              </a:ext>
            </a:extLst>
          </p:cNvPr>
          <p:cNvSpPr txBox="1"/>
          <p:nvPr/>
        </p:nvSpPr>
        <p:spPr>
          <a:xfrm>
            <a:off x="2483768" y="-33445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4CE58-7B09-10C6-2039-EEA6DBDB89F8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9258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13F32C-C385-4887-8A1C-169A8A6755F0}"/>
              </a:ext>
            </a:extLst>
          </p:cNvPr>
          <p:cNvSpPr txBox="1"/>
          <p:nvPr/>
        </p:nvSpPr>
        <p:spPr>
          <a:xfrm>
            <a:off x="2743723" y="146737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0DFAE-41AD-4DFB-F182-3CF3E2B49153}"/>
              </a:ext>
            </a:extLst>
          </p:cNvPr>
          <p:cNvSpPr txBox="1"/>
          <p:nvPr/>
        </p:nvSpPr>
        <p:spPr>
          <a:xfrm>
            <a:off x="202842" y="1734891"/>
            <a:ext cx="5081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 the age of the internet </a:t>
            </a:r>
            <a:r>
              <a:rPr lang="en-US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can we protect ourselves from wrong information and misinformation?”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99FE5E-6260-2EC7-2A91-EA27FCFEBB56}"/>
              </a:ext>
            </a:extLst>
          </p:cNvPr>
          <p:cNvSpPr txBox="1"/>
          <p:nvPr/>
        </p:nvSpPr>
        <p:spPr>
          <a:xfrm>
            <a:off x="1475656" y="5076537"/>
            <a:ext cx="6594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week with Huzoor – 21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November 2025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LINK: 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tinyurl.com/yu33wty4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hmadiyya Muslim Association UK - Official Website">
            <a:extLst>
              <a:ext uri="{FF2B5EF4-FFF2-40B4-BE49-F238E27FC236}">
                <a16:creationId xmlns:a16="http://schemas.microsoft.com/office/drawing/2014/main" id="{4489B234-1610-4970-20EA-271BDF4A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with a mustache and a mustache&#10;&#10;AI-generated content may be incorrect.">
            <a:extLst>
              <a:ext uri="{FF2B5EF4-FFF2-40B4-BE49-F238E27FC236}">
                <a16:creationId xmlns:a16="http://schemas.microsoft.com/office/drawing/2014/main" id="{733A4B18-F1D7-C4BA-DEDF-6514F1B5F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971346"/>
            <a:ext cx="3304659" cy="2065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3936968-63DA-E7E0-0A53-C18D46DB3BEB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43441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5E9C1-3114-FDB8-C418-5B3BED5B4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B02484-2C78-B8FE-838A-79374A1E2188}"/>
              </a:ext>
            </a:extLst>
          </p:cNvPr>
          <p:cNvSpPr txBox="1"/>
          <p:nvPr/>
        </p:nvSpPr>
        <p:spPr>
          <a:xfrm>
            <a:off x="113203" y="1833718"/>
            <a:ext cx="89232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Hazrat Mirza Masroor Ahmad,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may Allah always be His helper,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explained that using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as an aid in work or intellectual pursuits   is   permissible,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provided it does not lead one away from fundamental religious teachings.</a:t>
            </a:r>
            <a:endParaRPr lang="en-GB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31D78-0CA4-6B45-2465-C1998C2B64A6}"/>
              </a:ext>
            </a:extLst>
          </p:cNvPr>
          <p:cNvSpPr txBox="1"/>
          <p:nvPr/>
        </p:nvSpPr>
        <p:spPr>
          <a:xfrm>
            <a:off x="179513" y="4423248"/>
            <a:ext cx="504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82D20F5A-811B-A257-33E2-E045BA522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76" y="375266"/>
            <a:ext cx="2428497" cy="134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Ahmadiyya Muslim Association UK - Official Website">
            <a:extLst>
              <a:ext uri="{FF2B5EF4-FFF2-40B4-BE49-F238E27FC236}">
                <a16:creationId xmlns:a16="http://schemas.microsoft.com/office/drawing/2014/main" id="{8FBA5D78-1FCE-1220-E679-D39410C1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8BC8F4-E812-05BE-9FF2-1D82BCC5D4EE}"/>
              </a:ext>
            </a:extLst>
          </p:cNvPr>
          <p:cNvSpPr txBox="1"/>
          <p:nvPr/>
        </p:nvSpPr>
        <p:spPr>
          <a:xfrm>
            <a:off x="2613893" y="82744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unset over a building&#10;&#10;AI-generated content may be incorrect.">
            <a:extLst>
              <a:ext uri="{FF2B5EF4-FFF2-40B4-BE49-F238E27FC236}">
                <a16:creationId xmlns:a16="http://schemas.microsoft.com/office/drawing/2014/main" id="{90A77EA8-A9F9-4F2F-226E-AC7E164B2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240" y="4746413"/>
            <a:ext cx="3238500" cy="14287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111DCF9-DC73-7801-BED4-80BB8278E19B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12794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0F405-C329-8CBF-C7ED-A6C35EB3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57D087-DF0F-B07F-DE0C-4FC94A2CE219}"/>
              </a:ext>
            </a:extLst>
          </p:cNvPr>
          <p:cNvSpPr txBox="1"/>
          <p:nvPr/>
        </p:nvSpPr>
        <p:spPr>
          <a:xfrm>
            <a:off x="75403" y="1772816"/>
            <a:ext cx="8889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 can be beneficial, especially for those who require assistance in resolving complex matters, much like seeking help from another person.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66066-C0D0-A85D-A2A5-54968E034301}"/>
              </a:ext>
            </a:extLst>
          </p:cNvPr>
          <p:cNvSpPr txBox="1"/>
          <p:nvPr/>
        </p:nvSpPr>
        <p:spPr>
          <a:xfrm>
            <a:off x="75403" y="4005064"/>
            <a:ext cx="8889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  <a:r>
              <a:rPr lang="en-GB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Huzoor</a:t>
            </a:r>
            <a:r>
              <a:rPr lang="en-GB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may Allah always be His helper,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cautioned that 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 is only as reliable as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information it has been programmed with. </a:t>
            </a:r>
            <a:endParaRPr lang="en-GB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azrat-Mirza-Masroor-Ahmad-1 | Majlis Khuddamul-Ahmadiyya USA">
            <a:extLst>
              <a:ext uri="{FF2B5EF4-FFF2-40B4-BE49-F238E27FC236}">
                <a16:creationId xmlns:a16="http://schemas.microsoft.com/office/drawing/2014/main" id="{5A8CD121-0CA8-664A-C277-8AD8911F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18288"/>
            <a:ext cx="2243009" cy="1495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hmadiyya Muslim Association UK - Official Website">
            <a:extLst>
              <a:ext uri="{FF2B5EF4-FFF2-40B4-BE49-F238E27FC236}">
                <a16:creationId xmlns:a16="http://schemas.microsoft.com/office/drawing/2014/main" id="{0480BB3E-CF8A-CDFA-7C71-8B10E743D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01DE39-0FAE-013D-6035-630075E92529}"/>
              </a:ext>
            </a:extLst>
          </p:cNvPr>
          <p:cNvSpPr txBox="1"/>
          <p:nvPr/>
        </p:nvSpPr>
        <p:spPr>
          <a:xfrm>
            <a:off x="2473934" y="116632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691E3-40FE-CC83-8F78-2F0190BC03A4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4071206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2EF52-1ABD-6C17-5D14-BE84CB04D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C0584D-FCA3-CCC2-E6BD-99029C88813A}"/>
              </a:ext>
            </a:extLst>
          </p:cNvPr>
          <p:cNvSpPr txBox="1"/>
          <p:nvPr/>
        </p:nvSpPr>
        <p:spPr>
          <a:xfrm>
            <a:off x="24552" y="1821557"/>
            <a:ext cx="8939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Experts acknowledge that 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 can sometimes provide incorrect answers, yet people may still accept them without question. If 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 promotes ideas that detract from faith, then it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not be followed.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0B275-F4A6-627B-C966-87C691E31E0E}"/>
              </a:ext>
            </a:extLst>
          </p:cNvPr>
          <p:cNvSpPr txBox="1"/>
          <p:nvPr/>
        </p:nvSpPr>
        <p:spPr>
          <a:xfrm>
            <a:off x="236368" y="4510399"/>
            <a:ext cx="563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Ahmadiyya Muslim Association UK - Official Website">
            <a:extLst>
              <a:ext uri="{FF2B5EF4-FFF2-40B4-BE49-F238E27FC236}">
                <a16:creationId xmlns:a16="http://schemas.microsoft.com/office/drawing/2014/main" id="{C9987BDD-5B2E-A785-A1FB-1EE05A3F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4F9686-17B1-B69C-518A-EDB4139BD4D1}"/>
              </a:ext>
            </a:extLst>
          </p:cNvPr>
          <p:cNvSpPr txBox="1"/>
          <p:nvPr/>
        </p:nvSpPr>
        <p:spPr>
          <a:xfrm>
            <a:off x="2359226" y="0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azrat-Mirza-Masroor-Ahmad-1 | Majlis Khuddamul-Ahmadiyya USA">
            <a:extLst>
              <a:ext uri="{FF2B5EF4-FFF2-40B4-BE49-F238E27FC236}">
                <a16:creationId xmlns:a16="http://schemas.microsoft.com/office/drawing/2014/main" id="{3BBCFD6A-CDC0-55E7-113D-4C388D20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18288"/>
            <a:ext cx="2243009" cy="1495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robot and a building&#10;&#10;AI-generated content may be incorrect.">
            <a:extLst>
              <a:ext uri="{FF2B5EF4-FFF2-40B4-BE49-F238E27FC236}">
                <a16:creationId xmlns:a16="http://schemas.microsoft.com/office/drawing/2014/main" id="{B7F93240-F18C-39FF-1CB7-6FB7BF74E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0" y="4694207"/>
            <a:ext cx="2311645" cy="1479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71267BA-F61C-11EA-7EAE-5CEC7E4410AD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613453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29721-95B8-D573-D3AC-D20BC3132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C66FBB-4251-EA4B-8EEB-B2B0D550A099}"/>
              </a:ext>
            </a:extLst>
          </p:cNvPr>
          <p:cNvSpPr txBox="1"/>
          <p:nvPr/>
        </p:nvSpPr>
        <p:spPr>
          <a:xfrm>
            <a:off x="72536" y="1997839"/>
            <a:ext cx="8963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Ultimately, if 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is used for the    betterment of humanity and does not interfere with one’s religious </a:t>
            </a:r>
          </a:p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beliefs, then there is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harm</a:t>
            </a:r>
          </a:p>
          <a:p>
            <a:pPr algn="just"/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6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utilising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it.</a:t>
            </a:r>
            <a:endParaRPr lang="en-GB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Ahmadiyya Muslim Association UK - Official Website">
            <a:extLst>
              <a:ext uri="{FF2B5EF4-FFF2-40B4-BE49-F238E27FC236}">
                <a16:creationId xmlns:a16="http://schemas.microsoft.com/office/drawing/2014/main" id="{0A9DA8DC-C9C1-7E30-3912-C2DF331B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A5F4B1-B267-6FE3-2C05-A9FEB586FB02}"/>
              </a:ext>
            </a:extLst>
          </p:cNvPr>
          <p:cNvSpPr txBox="1"/>
          <p:nvPr/>
        </p:nvSpPr>
        <p:spPr>
          <a:xfrm>
            <a:off x="2369352" y="-10689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azrat-Mirza-Masroor-Ahmad-1 | Majlis Khuddamul-Ahmadiyya USA">
            <a:extLst>
              <a:ext uri="{FF2B5EF4-FFF2-40B4-BE49-F238E27FC236}">
                <a16:creationId xmlns:a16="http://schemas.microsoft.com/office/drawing/2014/main" id="{892A81B8-C8EC-32BE-827D-FF5B3AB0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18288"/>
            <a:ext cx="2243009" cy="1495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hand and a book&#10;&#10;AI-generated content may be incorrect.">
            <a:extLst>
              <a:ext uri="{FF2B5EF4-FFF2-40B4-BE49-F238E27FC236}">
                <a16:creationId xmlns:a16="http://schemas.microsoft.com/office/drawing/2014/main" id="{A674E9E9-561B-67C1-6624-D08D750DC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3221537"/>
            <a:ext cx="1941958" cy="2317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4B3BA3CD-5207-64C3-A878-D83572A6611F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44824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9F195-14B6-9C09-F461-EF30DA447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C13F540C-8082-AA5A-DC21-E895A47EA4AA}"/>
              </a:ext>
            </a:extLst>
          </p:cNvPr>
          <p:cNvSpPr txBox="1">
            <a:spLocks/>
          </p:cNvSpPr>
          <p:nvPr/>
        </p:nvSpPr>
        <p:spPr>
          <a:xfrm>
            <a:off x="3005826" y="5049180"/>
            <a:ext cx="3348372" cy="582396"/>
          </a:xfrm>
          <a:prstGeom prst="rect">
            <a:avLst/>
          </a:prstGeom>
        </p:spPr>
        <p:txBody>
          <a:bodyPr vert="horz" lIns="0" rIns="13716">
            <a:normAutofit/>
          </a:bodyPr>
          <a:lstStyle/>
          <a:p>
            <a:pPr marR="3429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GB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Picture">
            <a:extLst>
              <a:ext uri="{FF2B5EF4-FFF2-40B4-BE49-F238E27FC236}">
                <a16:creationId xmlns:a16="http://schemas.microsoft.com/office/drawing/2014/main" id="{CD3D1298-2CC3-B632-0BA4-B37F6FDBB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7"/>
          <a:stretch>
            <a:fillRect/>
          </a:stretch>
        </p:blipFill>
        <p:spPr bwMode="auto">
          <a:xfrm>
            <a:off x="1473363" y="2996952"/>
            <a:ext cx="6413298" cy="2772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hmadiyya Muslim Association UK - Official Website">
            <a:extLst>
              <a:ext uri="{FF2B5EF4-FFF2-40B4-BE49-F238E27FC236}">
                <a16:creationId xmlns:a16="http://schemas.microsoft.com/office/drawing/2014/main" id="{7AA5C8F5-3497-42CC-7D82-C65AB75C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04455DD-B8AE-9115-FAF9-C2C3918B1101}"/>
              </a:ext>
            </a:extLst>
          </p:cNvPr>
          <p:cNvSpPr txBox="1">
            <a:spLocks/>
          </p:cNvSpPr>
          <p:nvPr/>
        </p:nvSpPr>
        <p:spPr>
          <a:xfrm>
            <a:off x="924387" y="116632"/>
            <a:ext cx="7803867" cy="1962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Chancery" pitchFamily="2" charset="0"/>
              </a:rPr>
              <a:t>Huzoor’s Guidance on 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CE76C-01E7-32E8-14C9-B2478DB6815A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6231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58062-FE0D-CF31-160B-12074291D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BD0A9C-66CF-3665-9FBD-64A46E175D83}"/>
              </a:ext>
            </a:extLst>
          </p:cNvPr>
          <p:cNvSpPr txBox="1"/>
          <p:nvPr/>
        </p:nvSpPr>
        <p:spPr>
          <a:xfrm>
            <a:off x="0" y="1818680"/>
            <a:ext cx="4806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What is Huzoor's (aba) perspective on robotics and </a:t>
            </a:r>
            <a:r>
              <a:rPr lang="en-GB" sz="36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GB" sz="3600" b="1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i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0BA8BF-1405-21CA-EDD8-30D8EBF3C1B0}"/>
              </a:ext>
            </a:extLst>
          </p:cNvPr>
          <p:cNvSpPr txBox="1"/>
          <p:nvPr/>
        </p:nvSpPr>
        <p:spPr>
          <a:xfrm>
            <a:off x="-12622" y="4293096"/>
            <a:ext cx="9169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week with Huzoor – 21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February 2025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LINK: </a:t>
            </a:r>
          </a:p>
          <a:p>
            <a:pPr algn="ctr"/>
            <a:r>
              <a:rPr lang="en-GB" sz="2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https://www.amagallery.org.uk/this-week-ndash-feb-2025.html</a:t>
            </a:r>
            <a:endParaRPr lang="en-US" sz="24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Picture">
            <a:extLst>
              <a:ext uri="{FF2B5EF4-FFF2-40B4-BE49-F238E27FC236}">
                <a16:creationId xmlns:a16="http://schemas.microsoft.com/office/drawing/2014/main" id="{DFDB8B4E-C274-DC81-1DD4-2756A0DEF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39628"/>
            <a:ext cx="3828159" cy="2126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hmadiyya Muslim Association UK - Official Website">
            <a:extLst>
              <a:ext uri="{FF2B5EF4-FFF2-40B4-BE49-F238E27FC236}">
                <a16:creationId xmlns:a16="http://schemas.microsoft.com/office/drawing/2014/main" id="{69B6F196-61E7-E2A3-BC71-3482C735E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ECA8BC-7095-6E8B-01E4-BB4329AC8061}"/>
              </a:ext>
            </a:extLst>
          </p:cNvPr>
          <p:cNvSpPr txBox="1"/>
          <p:nvPr/>
        </p:nvSpPr>
        <p:spPr>
          <a:xfrm>
            <a:off x="2617180" y="195898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D172F-258B-7AE0-EA87-3155E17B97D2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182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CE6F5-BC11-B75E-6CA4-4F9F8F02D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375B83-EE9A-0FCC-F39B-1A6B6FFFFC06}"/>
              </a:ext>
            </a:extLst>
          </p:cNvPr>
          <p:cNvSpPr txBox="1"/>
          <p:nvPr/>
        </p:nvSpPr>
        <p:spPr>
          <a:xfrm>
            <a:off x="144525" y="1933678"/>
            <a:ext cx="88199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Hazrat Mirza Masroor Ahmad,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may Allah always be His helper,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replied: </a:t>
            </a:r>
          </a:p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“Any technology which is beneficial for a human being is good, whether it is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or robot. Even now, there are quite a number of doctors who are doing their operation with robots.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8EBBC-D29A-A505-40DD-D292D36E6B67}"/>
              </a:ext>
            </a:extLst>
          </p:cNvPr>
          <p:cNvSpPr txBox="1"/>
          <p:nvPr/>
        </p:nvSpPr>
        <p:spPr>
          <a:xfrm>
            <a:off x="295350" y="4620329"/>
            <a:ext cx="607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1000+ images about Ahmadiyyat on Pinterest | Islam, Muslim and Resim">
            <a:extLst>
              <a:ext uri="{FF2B5EF4-FFF2-40B4-BE49-F238E27FC236}">
                <a16:creationId xmlns:a16="http://schemas.microsoft.com/office/drawing/2014/main" id="{48FCCC6B-63AD-9615-2D38-A2A6DBFB4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07" y="238311"/>
            <a:ext cx="1630957" cy="162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hmadiyya Muslim Association UK - Official Website">
            <a:extLst>
              <a:ext uri="{FF2B5EF4-FFF2-40B4-BE49-F238E27FC236}">
                <a16:creationId xmlns:a16="http://schemas.microsoft.com/office/drawing/2014/main" id="{7E3B368D-C3C6-FA26-FEAF-B908519E0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F5B44D-369E-2AF4-5A26-93C2950EEE0E}"/>
              </a:ext>
            </a:extLst>
          </p:cNvPr>
          <p:cNvSpPr txBox="1"/>
          <p:nvPr/>
        </p:nvSpPr>
        <p:spPr>
          <a:xfrm>
            <a:off x="2411760" y="90270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6E3FA-A661-81F9-1DCC-2CC90A857885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4818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23B28-A479-A443-89BA-46E53054C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C34ECA-509C-F5C8-FCEA-2C939B03C6A0}"/>
              </a:ext>
            </a:extLst>
          </p:cNvPr>
          <p:cNvSpPr txBox="1"/>
          <p:nvPr/>
        </p:nvSpPr>
        <p:spPr>
          <a:xfrm>
            <a:off x="18181" y="1798966"/>
            <a:ext cx="8843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 can see that although robots or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is helping you, but it can also decrease the mental capability and capacity of your mind.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E3204-D713-93BC-D311-75F58B88FA5A}"/>
              </a:ext>
            </a:extLst>
          </p:cNvPr>
          <p:cNvSpPr txBox="1"/>
          <p:nvPr/>
        </p:nvSpPr>
        <p:spPr>
          <a:xfrm>
            <a:off x="18181" y="4098779"/>
            <a:ext cx="6558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level of intelligence can become low because you are relying on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AI.</a:t>
            </a:r>
            <a:r>
              <a:rPr lang="en-US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4" descr="Ahmadiyya Muslim Association UK - Official Website">
            <a:extLst>
              <a:ext uri="{FF2B5EF4-FFF2-40B4-BE49-F238E27FC236}">
                <a16:creationId xmlns:a16="http://schemas.microsoft.com/office/drawing/2014/main" id="{EF9899B4-6AFF-EBF3-2BC7-DEADC6A5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BD0536-4307-6FE4-9F72-C47834FF53FF}"/>
              </a:ext>
            </a:extLst>
          </p:cNvPr>
          <p:cNvSpPr txBox="1"/>
          <p:nvPr/>
        </p:nvSpPr>
        <p:spPr>
          <a:xfrm>
            <a:off x="2563087" y="12821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1000+ images about Ahmadiyyat on Pinterest | Islam, Muslim and Resim">
            <a:extLst>
              <a:ext uri="{FF2B5EF4-FFF2-40B4-BE49-F238E27FC236}">
                <a16:creationId xmlns:a16="http://schemas.microsoft.com/office/drawing/2014/main" id="{92DF8F49-FD26-4F25-50E6-FACA5067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07" y="238311"/>
            <a:ext cx="1630957" cy="162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wearing a vr headset&#10;&#10;AI-generated content may be incorrect.">
            <a:extLst>
              <a:ext uri="{FF2B5EF4-FFF2-40B4-BE49-F238E27FC236}">
                <a16:creationId xmlns:a16="http://schemas.microsoft.com/office/drawing/2014/main" id="{DF97F1DE-BC87-9A0A-EF8D-BD89BDEDD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426" y="3867485"/>
            <a:ext cx="2436072" cy="1624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34F0C947-FE73-629E-D857-C06360A28B97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9792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8C6D6-CDD8-EAE8-BC5F-D0EFA88C0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DB9125-5DD7-56E2-AFBB-27305CBF455B}"/>
              </a:ext>
            </a:extLst>
          </p:cNvPr>
          <p:cNvSpPr txBox="1"/>
          <p:nvPr/>
        </p:nvSpPr>
        <p:spPr>
          <a:xfrm>
            <a:off x="107504" y="2028212"/>
            <a:ext cx="8928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You can take help from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or robots, but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not completely rely on them.” </a:t>
            </a:r>
          </a:p>
        </p:txBody>
      </p:sp>
      <p:pic>
        <p:nvPicPr>
          <p:cNvPr id="7" name="Picture 4" descr="Ahmadiyya Muslim Association UK - Official Website">
            <a:extLst>
              <a:ext uri="{FF2B5EF4-FFF2-40B4-BE49-F238E27FC236}">
                <a16:creationId xmlns:a16="http://schemas.microsoft.com/office/drawing/2014/main" id="{42601252-6ED0-C0FC-618A-DBA64ECE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808039-4E0E-8041-BE28-22E569AE1E2E}"/>
              </a:ext>
            </a:extLst>
          </p:cNvPr>
          <p:cNvSpPr txBox="1"/>
          <p:nvPr/>
        </p:nvSpPr>
        <p:spPr>
          <a:xfrm>
            <a:off x="2339752" y="11378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1000+ images about Ahmadiyyat on Pinterest | Islam, Muslim and Resim">
            <a:extLst>
              <a:ext uri="{FF2B5EF4-FFF2-40B4-BE49-F238E27FC236}">
                <a16:creationId xmlns:a16="http://schemas.microsoft.com/office/drawing/2014/main" id="{AB571B43-FB02-B3AA-2583-EFAAA5FA1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07" y="238311"/>
            <a:ext cx="1630957" cy="162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F1AA668-BEEF-965B-63DD-334DA12BD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3645024"/>
            <a:ext cx="2905039" cy="2324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EC0B6FD-8BD8-7CE4-D48D-343F202FFEA5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3713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09F46-CF71-72ED-0D8C-B3722B0B5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0B5B43-F0EC-2CDC-28D6-C177B83C7522}"/>
              </a:ext>
            </a:extLst>
          </p:cNvPr>
          <p:cNvSpPr txBox="1"/>
          <p:nvPr/>
        </p:nvSpPr>
        <p:spPr>
          <a:xfrm>
            <a:off x="4391193" y="1833574"/>
            <a:ext cx="42032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Hazrat Mirza Masroor Ahmad,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may Allah always be 	 His helper,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answered: </a:t>
            </a:r>
          </a:p>
        </p:txBody>
      </p:sp>
      <p:pic>
        <p:nvPicPr>
          <p:cNvPr id="2" name="Picture 2" descr="Hazrat Mirza Masroor Ahmad">
            <a:extLst>
              <a:ext uri="{FF2B5EF4-FFF2-40B4-BE49-F238E27FC236}">
                <a16:creationId xmlns:a16="http://schemas.microsoft.com/office/drawing/2014/main" id="{8D732DE7-EEB2-24EA-A39A-31D85F494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9" y="1954820"/>
            <a:ext cx="3913111" cy="2002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46088C-4BED-561C-E83D-BDA1C1942607}"/>
              </a:ext>
            </a:extLst>
          </p:cNvPr>
          <p:cNvSpPr txBox="1"/>
          <p:nvPr/>
        </p:nvSpPr>
        <p:spPr>
          <a:xfrm>
            <a:off x="117468" y="4008954"/>
            <a:ext cx="8847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Allah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has given you intellect,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Mash’Allah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 You know that this thing is wrong and this thing is right, this is wrong and this is right.</a:t>
            </a:r>
          </a:p>
        </p:txBody>
      </p:sp>
      <p:pic>
        <p:nvPicPr>
          <p:cNvPr id="7" name="Picture 4" descr="Ahmadiyya Muslim Association UK - Official Website">
            <a:extLst>
              <a:ext uri="{FF2B5EF4-FFF2-40B4-BE49-F238E27FC236}">
                <a16:creationId xmlns:a16="http://schemas.microsoft.com/office/drawing/2014/main" id="{66878BC4-34C0-815E-5BB4-8C8E1FE6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E02CCB-2059-59E9-42FD-4431208ACEFE}"/>
              </a:ext>
            </a:extLst>
          </p:cNvPr>
          <p:cNvSpPr txBox="1"/>
          <p:nvPr/>
        </p:nvSpPr>
        <p:spPr>
          <a:xfrm>
            <a:off x="2843808" y="188640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0A8F4-C24F-0681-EF6B-F9DEE00055D2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278394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722C3-FBF6-6EB5-5838-FDD6F72D2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5D51EA-CDDF-4FF2-8F0A-848E5E0575CC}"/>
              </a:ext>
            </a:extLst>
          </p:cNvPr>
          <p:cNvSpPr txBox="1"/>
          <p:nvPr/>
        </p:nvSpPr>
        <p:spPr>
          <a:xfrm>
            <a:off x="105235" y="1650385"/>
            <a:ext cx="89335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When you are looking, </a:t>
            </a:r>
          </a:p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you need to judge everything yourself. </a:t>
            </a:r>
          </a:p>
          <a:p>
            <a:pPr algn="just"/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Allah the Almighty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has already stated in the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Holy Qur’an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has said that </a:t>
            </a:r>
            <a:r>
              <a:rPr lang="en-US" sz="36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‘I will incite humans.’</a:t>
            </a:r>
            <a:endParaRPr 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53213-EFED-7100-8BF8-84D36B65A8A9}"/>
              </a:ext>
            </a:extLst>
          </p:cNvPr>
          <p:cNvSpPr txBox="1"/>
          <p:nvPr/>
        </p:nvSpPr>
        <p:spPr>
          <a:xfrm>
            <a:off x="105235" y="4430585"/>
            <a:ext cx="8578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Allah the Almighty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created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Adam (as)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and told him that these things are right and these things are wrong. </a:t>
            </a:r>
          </a:p>
        </p:txBody>
      </p:sp>
      <p:pic>
        <p:nvPicPr>
          <p:cNvPr id="6" name="Picture 4" descr="Ahmadiyya Muslim Association UK - Official Website">
            <a:extLst>
              <a:ext uri="{FF2B5EF4-FFF2-40B4-BE49-F238E27FC236}">
                <a16:creationId xmlns:a16="http://schemas.microsoft.com/office/drawing/2014/main" id="{9330C47E-A58E-5AE0-2D5D-E7390881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30E3AF-799E-F3AA-58A7-77AA5E7E20E9}"/>
              </a:ext>
            </a:extLst>
          </p:cNvPr>
          <p:cNvSpPr txBox="1"/>
          <p:nvPr/>
        </p:nvSpPr>
        <p:spPr>
          <a:xfrm>
            <a:off x="2601944" y="68763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erson with a beard wearing a turban&#10;&#10;AI-generated content may be incorrect.">
            <a:extLst>
              <a:ext uri="{FF2B5EF4-FFF2-40B4-BE49-F238E27FC236}">
                <a16:creationId xmlns:a16="http://schemas.microsoft.com/office/drawing/2014/main" id="{2DCA8C2E-BBA7-D306-D341-F218A32717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35"/>
          <a:stretch>
            <a:fillRect/>
          </a:stretch>
        </p:blipFill>
        <p:spPr>
          <a:xfrm>
            <a:off x="7460148" y="218463"/>
            <a:ext cx="1423684" cy="21336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C5C2D8-26C8-E09F-46DB-CD930F9DAD1F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463959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BAF3F-789F-6FA3-BCD8-544254461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91C3FA-5355-6363-508C-A592CD43AD9D}"/>
              </a:ext>
            </a:extLst>
          </p:cNvPr>
          <p:cNvSpPr txBox="1"/>
          <p:nvPr/>
        </p:nvSpPr>
        <p:spPr>
          <a:xfrm>
            <a:off x="612" y="1679021"/>
            <a:ext cx="8984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Satan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approached him </a:t>
            </a:r>
          </a:p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 a very cunning way just as in today’s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age or just as other different kinds of attractions and incentives are given, a person is drawn towards them.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35938-BD29-9391-D686-E067F4B4A4F4}"/>
              </a:ext>
            </a:extLst>
          </p:cNvPr>
          <p:cNvSpPr txBox="1"/>
          <p:nvPr/>
        </p:nvSpPr>
        <p:spPr>
          <a:xfrm>
            <a:off x="12122" y="4534284"/>
            <a:ext cx="897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has said that I will say things like this and they will follow me. </a:t>
            </a:r>
          </a:p>
        </p:txBody>
      </p:sp>
      <p:pic>
        <p:nvPicPr>
          <p:cNvPr id="8" name="Picture 4" descr="Ahmadiyya Muslim Association UK - Official Website">
            <a:extLst>
              <a:ext uri="{FF2B5EF4-FFF2-40B4-BE49-F238E27FC236}">
                <a16:creationId xmlns:a16="http://schemas.microsoft.com/office/drawing/2014/main" id="{841B5D31-03E6-D6D2-D866-690609FD4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8CD94D-EFB0-F6BF-3418-E75FB6CFE334}"/>
              </a:ext>
            </a:extLst>
          </p:cNvPr>
          <p:cNvSpPr txBox="1"/>
          <p:nvPr/>
        </p:nvSpPr>
        <p:spPr>
          <a:xfrm>
            <a:off x="2627784" y="202947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erson with a beard wearing a turban&#10;&#10;AI-generated content may be incorrect.">
            <a:extLst>
              <a:ext uri="{FF2B5EF4-FFF2-40B4-BE49-F238E27FC236}">
                <a16:creationId xmlns:a16="http://schemas.microsoft.com/office/drawing/2014/main" id="{FF72D603-3C28-0CA8-9957-210CFA8B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41" y="204606"/>
            <a:ext cx="1543050" cy="21336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706A9C6-B70D-D71A-3FB8-ABF6DAC80EAE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48563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8755B-1152-B93D-CA34-48BCF75D2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7F407B-062A-3DE1-8D81-A6FAD71ACB1D}"/>
              </a:ext>
            </a:extLst>
          </p:cNvPr>
          <p:cNvSpPr txBox="1"/>
          <p:nvPr/>
        </p:nvSpPr>
        <p:spPr>
          <a:xfrm>
            <a:off x="110890" y="1556792"/>
            <a:ext cx="75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He said what he had to and he incited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Adam 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a.s.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saying: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DE546B-0228-3FBC-349D-3EB33A543FBC}"/>
              </a:ext>
            </a:extLst>
          </p:cNvPr>
          <p:cNvSpPr txBox="1"/>
          <p:nvPr/>
        </p:nvSpPr>
        <p:spPr>
          <a:xfrm>
            <a:off x="107504" y="2708920"/>
            <a:ext cx="8865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“look, why did </a:t>
            </a:r>
            <a:r>
              <a:rPr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Allah the Almighty </a:t>
            </a:r>
            <a:r>
              <a:rPr lang="en-US" sz="36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 not to do this work?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It is so that you will stay in Paradise”.</a:t>
            </a:r>
            <a:endParaRPr lang="en-US" sz="36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50CD0-16C5-8F16-8581-FAF9EBD6B13B}"/>
              </a:ext>
            </a:extLst>
          </p:cNvPr>
          <p:cNvSpPr txBox="1"/>
          <p:nvPr/>
        </p:nvSpPr>
        <p:spPr>
          <a:xfrm>
            <a:off x="107505" y="429309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made that mistake;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5B2037-E9AC-B020-B43E-F20A01E83F24}"/>
              </a:ext>
            </a:extLst>
          </p:cNvPr>
          <p:cNvSpPr txBox="1"/>
          <p:nvPr/>
        </p:nvSpPr>
        <p:spPr>
          <a:xfrm>
            <a:off x="541994" y="5903591"/>
            <a:ext cx="810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“so be it, go and live on the earth”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4B36B1-BD7D-4E45-3885-391968D8A06E}"/>
              </a:ext>
            </a:extLst>
          </p:cNvPr>
          <p:cNvSpPr txBox="1"/>
          <p:nvPr/>
        </p:nvSpPr>
        <p:spPr>
          <a:xfrm>
            <a:off x="110890" y="4843540"/>
            <a:ext cx="8100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he committed that action. </a:t>
            </a:r>
          </a:p>
          <a:p>
            <a:pPr algn="just"/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Allah the Almighty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then said: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Ahmadiyya Muslim Association UK - Official Website">
            <a:extLst>
              <a:ext uri="{FF2B5EF4-FFF2-40B4-BE49-F238E27FC236}">
                <a16:creationId xmlns:a16="http://schemas.microsoft.com/office/drawing/2014/main" id="{3A7C1913-8093-B1E8-9C59-9261D0D0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78F0BB-C0B2-711D-B1ED-26B1CAB369F7}"/>
              </a:ext>
            </a:extLst>
          </p:cNvPr>
          <p:cNvSpPr txBox="1"/>
          <p:nvPr/>
        </p:nvSpPr>
        <p:spPr>
          <a:xfrm>
            <a:off x="2531514" y="73864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erson with a beard wearing a turban&#10;&#10;AI-generated content may be incorrect.">
            <a:extLst>
              <a:ext uri="{FF2B5EF4-FFF2-40B4-BE49-F238E27FC236}">
                <a16:creationId xmlns:a16="http://schemas.microsoft.com/office/drawing/2014/main" id="{66AA70B3-DA81-1C65-1A02-79F13EBC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446" y="706016"/>
            <a:ext cx="1543050" cy="21336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F4C84C9-8484-64B4-0C40-8ECAB7232F81}"/>
              </a:ext>
            </a:extLst>
          </p:cNvPr>
          <p:cNvSpPr txBox="1">
            <a:spLocks/>
          </p:cNvSpPr>
          <p:nvPr/>
        </p:nvSpPr>
        <p:spPr>
          <a:xfrm>
            <a:off x="0" y="6483022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86573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ECAF-97E0-B99A-CE2A-1F5F961D1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F542B4-02EB-0780-8A77-348880D17BD5}"/>
              </a:ext>
            </a:extLst>
          </p:cNvPr>
          <p:cNvSpPr txBox="1"/>
          <p:nvPr/>
        </p:nvSpPr>
        <p:spPr>
          <a:xfrm>
            <a:off x="0" y="1633186"/>
            <a:ext cx="9036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The point was that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Adam (as)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was already on Earth, he wasn’t in the heavens, but the point was that now, living among the people of the world, you will have choices: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AC672-E42F-FCAF-B14B-75294CCB1F8A}"/>
              </a:ext>
            </a:extLst>
          </p:cNvPr>
          <p:cNvSpPr txBox="1"/>
          <p:nvPr/>
        </p:nvSpPr>
        <p:spPr>
          <a:xfrm>
            <a:off x="-17908" y="4331284"/>
            <a:ext cx="882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do good deeds and to do bad deeds. </a:t>
            </a:r>
            <a:endParaRPr lang="en-US" sz="3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19E34-FFC4-D4B6-A2FB-1CC2248F6C2B}"/>
              </a:ext>
            </a:extLst>
          </p:cNvPr>
          <p:cNvSpPr txBox="1"/>
          <p:nvPr/>
        </p:nvSpPr>
        <p:spPr>
          <a:xfrm>
            <a:off x="-17909" y="4868915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And if you follow the word of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and do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bad deeds,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you will be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punished. </a:t>
            </a:r>
          </a:p>
        </p:txBody>
      </p:sp>
      <p:pic>
        <p:nvPicPr>
          <p:cNvPr id="9" name="Picture 4" descr="Ahmadiyya Muslim Association UK - Official Website">
            <a:extLst>
              <a:ext uri="{FF2B5EF4-FFF2-40B4-BE49-F238E27FC236}">
                <a16:creationId xmlns:a16="http://schemas.microsoft.com/office/drawing/2014/main" id="{5E109E38-663B-CD3C-F3CE-74C05EB80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C79172-F21F-6D58-E34F-22604753D69C}"/>
              </a:ext>
            </a:extLst>
          </p:cNvPr>
          <p:cNvSpPr txBox="1"/>
          <p:nvPr/>
        </p:nvSpPr>
        <p:spPr>
          <a:xfrm>
            <a:off x="2546493" y="75320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erson with a white beard and turban&#10;&#10;AI-generated content may be incorrect.">
            <a:extLst>
              <a:ext uri="{FF2B5EF4-FFF2-40B4-BE49-F238E27FC236}">
                <a16:creationId xmlns:a16="http://schemas.microsoft.com/office/drawing/2014/main" id="{272272FF-189F-A5BC-F6C1-67AFA153D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0"/>
            <a:ext cx="1292147" cy="184710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B1453C26-14EF-2E23-3C7D-908F8282A304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3173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FAFED-507D-6D21-2409-AA72B18E2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96D19C-56DA-B141-D7F8-7B7E2EE5CA4C}"/>
              </a:ext>
            </a:extLst>
          </p:cNvPr>
          <p:cNvSpPr txBox="1"/>
          <p:nvPr/>
        </p:nvSpPr>
        <p:spPr>
          <a:xfrm>
            <a:off x="0" y="1667814"/>
            <a:ext cx="961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And the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 things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of which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will continue to send you commands through the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prophets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or through the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angels.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64DC3-AAA3-0C9C-9714-C7E667AB7F76}"/>
              </a:ext>
            </a:extLst>
          </p:cNvPr>
          <p:cNvSpPr txBox="1"/>
          <p:nvPr/>
        </p:nvSpPr>
        <p:spPr>
          <a:xfrm>
            <a:off x="0" y="3251990"/>
            <a:ext cx="5710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If you do take, you will 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receive a reward. </a:t>
            </a:r>
            <a:endParaRPr lang="en-US" sz="3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45A97-0A54-7653-E764-30F204B6A353}"/>
              </a:ext>
            </a:extLst>
          </p:cNvPr>
          <p:cNvSpPr txBox="1"/>
          <p:nvPr/>
        </p:nvSpPr>
        <p:spPr>
          <a:xfrm>
            <a:off x="18474" y="4313023"/>
            <a:ext cx="5922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So, whether it is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or anything else - there are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as well. </a:t>
            </a:r>
          </a:p>
        </p:txBody>
      </p:sp>
      <p:pic>
        <p:nvPicPr>
          <p:cNvPr id="9" name="Picture 4" descr="Ahmadiyya Muslim Association UK - Official Website">
            <a:extLst>
              <a:ext uri="{FF2B5EF4-FFF2-40B4-BE49-F238E27FC236}">
                <a16:creationId xmlns:a16="http://schemas.microsoft.com/office/drawing/2014/main" id="{17D665F6-2807-9CFA-1963-05608B61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359315-92F9-8BD0-BC05-E4F04F3B6712}"/>
              </a:ext>
            </a:extLst>
          </p:cNvPr>
          <p:cNvSpPr txBox="1"/>
          <p:nvPr/>
        </p:nvSpPr>
        <p:spPr>
          <a:xfrm>
            <a:off x="2718365" y="86272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hand touching a network&#10;&#10;AI-generated content may be incorrect.">
            <a:extLst>
              <a:ext uri="{FF2B5EF4-FFF2-40B4-BE49-F238E27FC236}">
                <a16:creationId xmlns:a16="http://schemas.microsoft.com/office/drawing/2014/main" id="{EE262F00-8648-1ACF-CFCC-D607C58A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138" y="3611656"/>
            <a:ext cx="2017555" cy="24414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person with a white beard and turban&#10;&#10;AI-generated content may be incorrect.">
            <a:extLst>
              <a:ext uri="{FF2B5EF4-FFF2-40B4-BE49-F238E27FC236}">
                <a16:creationId xmlns:a16="http://schemas.microsoft.com/office/drawing/2014/main" id="{B2AEE3D0-CDD0-9ED3-6856-A8B3578E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21" y="64397"/>
            <a:ext cx="1195128" cy="170842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2391FBD-7DBD-D472-B1D8-562D705B603A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2863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35487-FFA1-817C-1569-0ED23C4EE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C86101-E82B-D166-3F4C-D7E56B0ED965}"/>
              </a:ext>
            </a:extLst>
          </p:cNvPr>
          <p:cNvSpPr txBox="1"/>
          <p:nvPr/>
        </p:nvSpPr>
        <p:spPr>
          <a:xfrm>
            <a:off x="29181" y="2035156"/>
            <a:ext cx="8938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Some people use it for translation. For example, people use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translate from English to Urdu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Urdu to English,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you benefit from it, right? You can take it; you can take information from there.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adhrat Mirza Masroor Ahmad, Khalifatul Masih V (aba) after giving last day of Ramadhan 2003 Dars in UK">
            <a:extLst>
              <a:ext uri="{FF2B5EF4-FFF2-40B4-BE49-F238E27FC236}">
                <a16:creationId xmlns:a16="http://schemas.microsoft.com/office/drawing/2014/main" id="{FF7749EC-3B20-4BA3-BEE9-596575C4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3083" y="317949"/>
            <a:ext cx="1400606" cy="1539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74EFB6-6FD0-A3C0-4DB2-3F07A4954248}"/>
              </a:ext>
            </a:extLst>
          </p:cNvPr>
          <p:cNvSpPr txBox="1"/>
          <p:nvPr/>
        </p:nvSpPr>
        <p:spPr>
          <a:xfrm>
            <a:off x="29181" y="5290248"/>
            <a:ext cx="84770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Now, everything in the world has become easily accessible. </a:t>
            </a:r>
          </a:p>
        </p:txBody>
      </p:sp>
      <p:pic>
        <p:nvPicPr>
          <p:cNvPr id="5" name="Picture 4" descr="Ahmadiyya Muslim Association UK - Official Website">
            <a:extLst>
              <a:ext uri="{FF2B5EF4-FFF2-40B4-BE49-F238E27FC236}">
                <a16:creationId xmlns:a16="http://schemas.microsoft.com/office/drawing/2014/main" id="{949F07AF-FD45-1B60-968B-62287E7E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12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F2A6B3-05ED-30E4-2CDB-EB15FFCC26F3}"/>
              </a:ext>
            </a:extLst>
          </p:cNvPr>
          <p:cNvSpPr txBox="1"/>
          <p:nvPr/>
        </p:nvSpPr>
        <p:spPr>
          <a:xfrm>
            <a:off x="2411760" y="150737"/>
            <a:ext cx="3753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US" sz="33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-up of flags&#10;&#10;AI-generated content may be incorrect.">
            <a:extLst>
              <a:ext uri="{FF2B5EF4-FFF2-40B4-BE49-F238E27FC236}">
                <a16:creationId xmlns:a16="http://schemas.microsoft.com/office/drawing/2014/main" id="{CDA04F90-539E-18D7-2270-FDBD7D1C7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511" y="998365"/>
            <a:ext cx="2459898" cy="122267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A8FE760-C083-F426-D8B6-254472C74EED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9144000" cy="33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Shura Proposal 25/01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896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28470d-11db-4dda-8dbd-2bd6f5a56483" xsi:nil="true"/>
    <lcf76f155ced4ddcb4097134ff3c332f xmlns="ab26a04b-3537-42cc-8201-9818c483e0b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5D38E44A69B43A81DBD0843922215" ma:contentTypeVersion="10" ma:contentTypeDescription="Create a new document." ma:contentTypeScope="" ma:versionID="445979f2f275c17072146859995e213e">
  <xsd:schema xmlns:xsd="http://www.w3.org/2001/XMLSchema" xmlns:xs="http://www.w3.org/2001/XMLSchema" xmlns:p="http://schemas.microsoft.com/office/2006/metadata/properties" xmlns:ns2="ab26a04b-3537-42cc-8201-9818c483e0ba" xmlns:ns3="e428470d-11db-4dda-8dbd-2bd6f5a56483" targetNamespace="http://schemas.microsoft.com/office/2006/metadata/properties" ma:root="true" ma:fieldsID="9b9a9448e3976a954de6b8a69b4ab7b5" ns2:_="" ns3:_="">
    <xsd:import namespace="ab26a04b-3537-42cc-8201-9818c483e0ba"/>
    <xsd:import namespace="e428470d-11db-4dda-8dbd-2bd6f5a564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6a04b-3537-42cc-8201-9818c483e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444fb00-79ba-46d0-bc20-0b9bfc14c5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8470d-11db-4dda-8dbd-2bd6f5a564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c6ac725-f87d-4040-9e64-2e1c02c3249a}" ma:internalName="TaxCatchAll" ma:showField="CatchAllData" ma:web="e428470d-11db-4dda-8dbd-2bd6f5a56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A65262-F13E-4BD4-A7A2-9790E5E719A8}">
  <ds:schemaRefs>
    <ds:schemaRef ds:uri="http://schemas.microsoft.com/office/2006/metadata/properties"/>
    <ds:schemaRef ds:uri="http://schemas.microsoft.com/office/infopath/2007/PartnerControls"/>
    <ds:schemaRef ds:uri="e428470d-11db-4dda-8dbd-2bd6f5a56483"/>
    <ds:schemaRef ds:uri="ab26a04b-3537-42cc-8201-9818c483e0ba"/>
  </ds:schemaRefs>
</ds:datastoreItem>
</file>

<file path=customXml/itemProps2.xml><?xml version="1.0" encoding="utf-8"?>
<ds:datastoreItem xmlns:ds="http://schemas.openxmlformats.org/officeDocument/2006/customXml" ds:itemID="{31BA1038-A67A-4947-9DAB-DE2CDB4370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D1A9E7-F1A6-43B4-BF57-2D735731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6a04b-3537-42cc-8201-9818c483e0ba"/>
    <ds:schemaRef ds:uri="e428470d-11db-4dda-8dbd-2bd6f5a56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1335</Words>
  <Application>Microsoft Office PowerPoint</Application>
  <PresentationFormat>On-screen Show (4:3)</PresentationFormat>
  <Paragraphs>122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Founders Day</dc:title>
  <dc:creator>Daddyo</dc:creator>
  <cp:lastModifiedBy>Nadimur Rahman</cp:lastModifiedBy>
  <cp:revision>137</cp:revision>
  <dcterms:created xsi:type="dcterms:W3CDTF">2020-06-06T15:02:48Z</dcterms:created>
  <dcterms:modified xsi:type="dcterms:W3CDTF">2026-06-06T18:38:16Z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0x010100F2B5D38E44A69B43A81DBD0843922215</vt:lpwstr>
  </property>
</Properties>
</file>